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1" r:id="rId2"/>
  </p:sldMasterIdLst>
  <p:notesMasterIdLst>
    <p:notesMasterId r:id="rId40"/>
  </p:notesMasterIdLst>
  <p:sldIdLst>
    <p:sldId id="256" r:id="rId3"/>
    <p:sldId id="257" r:id="rId4"/>
    <p:sldId id="258" r:id="rId5"/>
    <p:sldId id="259" r:id="rId6"/>
    <p:sldId id="260" r:id="rId7"/>
    <p:sldId id="261" r:id="rId8"/>
    <p:sldId id="262" r:id="rId9"/>
    <p:sldId id="29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92"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rgbClr val="00000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20"/>
    <p:restoredTop sz="94830"/>
  </p:normalViewPr>
  <p:slideViewPr>
    <p:cSldViewPr snapToGrid="0" snapToObjects="1">
      <p:cViewPr varScale="1">
        <p:scale>
          <a:sx n="124" d="100"/>
          <a:sy n="124"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7DC64-7171-0045-9F9E-8E03E871F346}" type="doc">
      <dgm:prSet loTypeId="urn:microsoft.com/office/officeart/2005/8/layout/cycle2" loCatId="" qsTypeId="urn:microsoft.com/office/officeart/2005/8/quickstyle/simple1" qsCatId="simple" csTypeId="urn:microsoft.com/office/officeart/2005/8/colors/accent1_4" csCatId="accent1" phldr="1"/>
      <dgm:spPr/>
      <dgm:t>
        <a:bodyPr/>
        <a:lstStyle/>
        <a:p>
          <a:endParaRPr lang="en-US"/>
        </a:p>
      </dgm:t>
    </dgm:pt>
    <dgm:pt modelId="{3957E4BA-C0DA-1E4E-9B40-ABD8C818EBBC}">
      <dgm:prSet phldrT="[Text]"/>
      <dgm:spPr/>
      <dgm:t>
        <a:bodyPr/>
        <a:lstStyle/>
        <a:p>
          <a:r>
            <a:rPr lang="en-US" dirty="0"/>
            <a:t>Vend New Account</a:t>
          </a:r>
        </a:p>
      </dgm:t>
    </dgm:pt>
    <dgm:pt modelId="{99F0F59E-8B42-3643-A083-E1F23B3209D1}" type="parTrans" cxnId="{BDE726BF-F420-AA43-8759-4B709ECFF420}">
      <dgm:prSet/>
      <dgm:spPr/>
      <dgm:t>
        <a:bodyPr/>
        <a:lstStyle/>
        <a:p>
          <a:endParaRPr lang="en-US"/>
        </a:p>
      </dgm:t>
    </dgm:pt>
    <dgm:pt modelId="{D09EE12C-50DE-0A4B-B208-69173B578CED}" type="sibTrans" cxnId="{BDE726BF-F420-AA43-8759-4B709ECFF420}">
      <dgm:prSet/>
      <dgm:spPr/>
      <dgm:t>
        <a:bodyPr/>
        <a:lstStyle/>
        <a:p>
          <a:endParaRPr lang="en-US" dirty="0"/>
        </a:p>
      </dgm:t>
    </dgm:pt>
    <dgm:pt modelId="{4B34F623-8FBC-7B4B-9E38-F49A5C3D8D51}">
      <dgm:prSet phldrT="[Text]"/>
      <dgm:spPr/>
      <dgm:t>
        <a:bodyPr/>
        <a:lstStyle/>
        <a:p>
          <a:r>
            <a:rPr lang="en-US" dirty="0"/>
            <a:t>Alert new account</a:t>
          </a:r>
        </a:p>
      </dgm:t>
    </dgm:pt>
    <dgm:pt modelId="{DF2D0C64-560F-B14B-BCA7-887EF4AE5949}" type="parTrans" cxnId="{F2805380-8715-C346-8FEA-8690B0B6AF8C}">
      <dgm:prSet/>
      <dgm:spPr/>
      <dgm:t>
        <a:bodyPr/>
        <a:lstStyle/>
        <a:p>
          <a:endParaRPr lang="en-US"/>
        </a:p>
      </dgm:t>
    </dgm:pt>
    <dgm:pt modelId="{06957A1D-5ABC-4340-9FB6-D0598F80A222}" type="sibTrans" cxnId="{F2805380-8715-C346-8FEA-8690B0B6AF8C}">
      <dgm:prSet/>
      <dgm:spPr/>
      <dgm:t>
        <a:bodyPr/>
        <a:lstStyle/>
        <a:p>
          <a:endParaRPr lang="en-US" dirty="0"/>
        </a:p>
      </dgm:t>
    </dgm:pt>
    <dgm:pt modelId="{292D3A66-A912-5D45-95DF-0B1974B5BE08}">
      <dgm:prSet phldrT="[Text]"/>
      <dgm:spPr/>
      <dgm:t>
        <a:bodyPr/>
        <a:lstStyle/>
        <a:p>
          <a:r>
            <a:rPr lang="en-US" dirty="0"/>
            <a:t>Configure Data Collection</a:t>
          </a:r>
        </a:p>
      </dgm:t>
    </dgm:pt>
    <dgm:pt modelId="{7F47A58E-2C74-2148-9374-A7C46918D0A7}" type="parTrans" cxnId="{9AA615C6-C081-0E4F-8C51-F77958EB4F75}">
      <dgm:prSet/>
      <dgm:spPr/>
      <dgm:t>
        <a:bodyPr/>
        <a:lstStyle/>
        <a:p>
          <a:endParaRPr lang="en-US"/>
        </a:p>
      </dgm:t>
    </dgm:pt>
    <dgm:pt modelId="{6AB57847-4365-BB48-A969-577C12668E46}" type="sibTrans" cxnId="{9AA615C6-C081-0E4F-8C51-F77958EB4F75}">
      <dgm:prSet/>
      <dgm:spPr/>
      <dgm:t>
        <a:bodyPr/>
        <a:lstStyle/>
        <a:p>
          <a:endParaRPr lang="en-US" dirty="0"/>
        </a:p>
      </dgm:t>
    </dgm:pt>
    <dgm:pt modelId="{DDA4337A-02A0-0C4F-BE95-FD9A45D3B722}">
      <dgm:prSet phldrT="[Text]"/>
      <dgm:spPr/>
      <dgm:t>
        <a:bodyPr/>
        <a:lstStyle/>
        <a:p>
          <a:r>
            <a:rPr lang="en-US" dirty="0"/>
            <a:t>Send Data to Splunk</a:t>
          </a:r>
        </a:p>
      </dgm:t>
    </dgm:pt>
    <dgm:pt modelId="{F961F6C3-E325-FA4F-863F-171D6BD2F97B}" type="parTrans" cxnId="{004C6A74-9F10-3D4F-BC35-4E98AFE1783E}">
      <dgm:prSet/>
      <dgm:spPr/>
      <dgm:t>
        <a:bodyPr/>
        <a:lstStyle/>
        <a:p>
          <a:endParaRPr lang="en-US"/>
        </a:p>
      </dgm:t>
    </dgm:pt>
    <dgm:pt modelId="{87A2503D-37D7-5341-A04B-C9C4C2AACC2C}" type="sibTrans" cxnId="{004C6A74-9F10-3D4F-BC35-4E98AFE1783E}">
      <dgm:prSet/>
      <dgm:spPr/>
      <dgm:t>
        <a:bodyPr/>
        <a:lstStyle/>
        <a:p>
          <a:endParaRPr lang="en-US" dirty="0"/>
        </a:p>
      </dgm:t>
    </dgm:pt>
    <dgm:pt modelId="{6AED1009-9F6F-CC4E-AC90-8AC1433BAF40}">
      <dgm:prSet phldrT="[Text]"/>
      <dgm:spPr/>
      <dgm:t>
        <a:bodyPr/>
        <a:lstStyle/>
        <a:p>
          <a:r>
            <a:rPr lang="en-US" dirty="0"/>
            <a:t>Detect updates to accounts</a:t>
          </a:r>
        </a:p>
      </dgm:t>
    </dgm:pt>
    <dgm:pt modelId="{9F78BE34-289C-1045-8CFB-95B08B2D3FBF}" type="parTrans" cxnId="{592BDB1E-560B-C249-8E3D-96E4B1C4BA3D}">
      <dgm:prSet/>
      <dgm:spPr/>
      <dgm:t>
        <a:bodyPr/>
        <a:lstStyle/>
        <a:p>
          <a:endParaRPr lang="en-US"/>
        </a:p>
      </dgm:t>
    </dgm:pt>
    <dgm:pt modelId="{B30F3561-6582-8444-AF58-14229D289CE9}" type="sibTrans" cxnId="{592BDB1E-560B-C249-8E3D-96E4B1C4BA3D}">
      <dgm:prSet/>
      <dgm:spPr/>
      <dgm:t>
        <a:bodyPr/>
        <a:lstStyle/>
        <a:p>
          <a:endParaRPr lang="en-US" dirty="0"/>
        </a:p>
      </dgm:t>
    </dgm:pt>
    <dgm:pt modelId="{DA459828-DD48-4540-ACDC-10C61D215AAA}" type="pres">
      <dgm:prSet presAssocID="{BBD7DC64-7171-0045-9F9E-8E03E871F346}" presName="cycle" presStyleCnt="0">
        <dgm:presLayoutVars>
          <dgm:dir/>
          <dgm:resizeHandles val="exact"/>
        </dgm:presLayoutVars>
      </dgm:prSet>
      <dgm:spPr/>
    </dgm:pt>
    <dgm:pt modelId="{1CF657B6-F83D-ED40-8B85-1676E58AFF70}" type="pres">
      <dgm:prSet presAssocID="{3957E4BA-C0DA-1E4E-9B40-ABD8C818EBBC}" presName="node" presStyleLbl="node1" presStyleIdx="0" presStyleCnt="5">
        <dgm:presLayoutVars>
          <dgm:bulletEnabled val="1"/>
        </dgm:presLayoutVars>
      </dgm:prSet>
      <dgm:spPr/>
    </dgm:pt>
    <dgm:pt modelId="{75AA051E-45C8-804B-BA07-3A78209C78B3}" type="pres">
      <dgm:prSet presAssocID="{D09EE12C-50DE-0A4B-B208-69173B578CED}" presName="sibTrans" presStyleLbl="sibTrans2D1" presStyleIdx="0" presStyleCnt="5"/>
      <dgm:spPr/>
    </dgm:pt>
    <dgm:pt modelId="{3B27CABD-3C60-EC47-B0B5-EBDCBCD9032B}" type="pres">
      <dgm:prSet presAssocID="{D09EE12C-50DE-0A4B-B208-69173B578CED}" presName="connectorText" presStyleLbl="sibTrans2D1" presStyleIdx="0" presStyleCnt="5"/>
      <dgm:spPr/>
    </dgm:pt>
    <dgm:pt modelId="{FE6440FF-9B31-FC4D-9DB3-DFDDC4D250EE}" type="pres">
      <dgm:prSet presAssocID="{4B34F623-8FBC-7B4B-9E38-F49A5C3D8D51}" presName="node" presStyleLbl="node1" presStyleIdx="1" presStyleCnt="5">
        <dgm:presLayoutVars>
          <dgm:bulletEnabled val="1"/>
        </dgm:presLayoutVars>
      </dgm:prSet>
      <dgm:spPr/>
    </dgm:pt>
    <dgm:pt modelId="{BC22D990-A9C6-B84F-A469-21B8C69265BE}" type="pres">
      <dgm:prSet presAssocID="{06957A1D-5ABC-4340-9FB6-D0598F80A222}" presName="sibTrans" presStyleLbl="sibTrans2D1" presStyleIdx="1" presStyleCnt="5"/>
      <dgm:spPr/>
    </dgm:pt>
    <dgm:pt modelId="{C1451CE3-98D2-1E44-A0A3-E7D397380161}" type="pres">
      <dgm:prSet presAssocID="{06957A1D-5ABC-4340-9FB6-D0598F80A222}" presName="connectorText" presStyleLbl="sibTrans2D1" presStyleIdx="1" presStyleCnt="5"/>
      <dgm:spPr/>
    </dgm:pt>
    <dgm:pt modelId="{709CA3A3-4026-5D46-87A2-52F24D0E5515}" type="pres">
      <dgm:prSet presAssocID="{292D3A66-A912-5D45-95DF-0B1974B5BE08}" presName="node" presStyleLbl="node1" presStyleIdx="2" presStyleCnt="5">
        <dgm:presLayoutVars>
          <dgm:bulletEnabled val="1"/>
        </dgm:presLayoutVars>
      </dgm:prSet>
      <dgm:spPr/>
    </dgm:pt>
    <dgm:pt modelId="{1A3E07DE-D058-CB46-BEDD-7155C8A02FDC}" type="pres">
      <dgm:prSet presAssocID="{6AB57847-4365-BB48-A969-577C12668E46}" presName="sibTrans" presStyleLbl="sibTrans2D1" presStyleIdx="2" presStyleCnt="5"/>
      <dgm:spPr/>
    </dgm:pt>
    <dgm:pt modelId="{B5B5ACB0-CE7C-2C4B-A48B-737D21B8C95D}" type="pres">
      <dgm:prSet presAssocID="{6AB57847-4365-BB48-A969-577C12668E46}" presName="connectorText" presStyleLbl="sibTrans2D1" presStyleIdx="2" presStyleCnt="5"/>
      <dgm:spPr/>
    </dgm:pt>
    <dgm:pt modelId="{4CF0DD3B-8749-4D48-8369-1FC90ACBD15E}" type="pres">
      <dgm:prSet presAssocID="{DDA4337A-02A0-0C4F-BE95-FD9A45D3B722}" presName="node" presStyleLbl="node1" presStyleIdx="3" presStyleCnt="5">
        <dgm:presLayoutVars>
          <dgm:bulletEnabled val="1"/>
        </dgm:presLayoutVars>
      </dgm:prSet>
      <dgm:spPr/>
    </dgm:pt>
    <dgm:pt modelId="{E641A112-E965-6844-A57F-2D28C531FC35}" type="pres">
      <dgm:prSet presAssocID="{87A2503D-37D7-5341-A04B-C9C4C2AACC2C}" presName="sibTrans" presStyleLbl="sibTrans2D1" presStyleIdx="3" presStyleCnt="5"/>
      <dgm:spPr/>
    </dgm:pt>
    <dgm:pt modelId="{6C5EA235-E11B-694B-813F-B5197CA12F7F}" type="pres">
      <dgm:prSet presAssocID="{87A2503D-37D7-5341-A04B-C9C4C2AACC2C}" presName="connectorText" presStyleLbl="sibTrans2D1" presStyleIdx="3" presStyleCnt="5"/>
      <dgm:spPr/>
    </dgm:pt>
    <dgm:pt modelId="{2FBB9A52-4CA7-044E-81E8-1023D57D202F}" type="pres">
      <dgm:prSet presAssocID="{6AED1009-9F6F-CC4E-AC90-8AC1433BAF40}" presName="node" presStyleLbl="node1" presStyleIdx="4" presStyleCnt="5">
        <dgm:presLayoutVars>
          <dgm:bulletEnabled val="1"/>
        </dgm:presLayoutVars>
      </dgm:prSet>
      <dgm:spPr/>
    </dgm:pt>
    <dgm:pt modelId="{66A6C6A5-01CB-254E-A20F-D06905EF3066}" type="pres">
      <dgm:prSet presAssocID="{B30F3561-6582-8444-AF58-14229D289CE9}" presName="sibTrans" presStyleLbl="sibTrans2D1" presStyleIdx="4" presStyleCnt="5"/>
      <dgm:spPr/>
    </dgm:pt>
    <dgm:pt modelId="{7F275AA6-13C5-1D4D-833A-78A26F7ABF8B}" type="pres">
      <dgm:prSet presAssocID="{B30F3561-6582-8444-AF58-14229D289CE9}" presName="connectorText" presStyleLbl="sibTrans2D1" presStyleIdx="4" presStyleCnt="5"/>
      <dgm:spPr/>
    </dgm:pt>
  </dgm:ptLst>
  <dgm:cxnLst>
    <dgm:cxn modelId="{81B86706-0135-B249-8451-E89835A97CCC}" type="presOf" srcId="{292D3A66-A912-5D45-95DF-0B1974B5BE08}" destId="{709CA3A3-4026-5D46-87A2-52F24D0E5515}" srcOrd="0" destOrd="0" presId="urn:microsoft.com/office/officeart/2005/8/layout/cycle2"/>
    <dgm:cxn modelId="{22A5D21A-2058-F544-8D34-5E9647741DC0}" type="presOf" srcId="{06957A1D-5ABC-4340-9FB6-D0598F80A222}" destId="{BC22D990-A9C6-B84F-A469-21B8C69265BE}" srcOrd="0" destOrd="0" presId="urn:microsoft.com/office/officeart/2005/8/layout/cycle2"/>
    <dgm:cxn modelId="{592BDB1E-560B-C249-8E3D-96E4B1C4BA3D}" srcId="{BBD7DC64-7171-0045-9F9E-8E03E871F346}" destId="{6AED1009-9F6F-CC4E-AC90-8AC1433BAF40}" srcOrd="4" destOrd="0" parTransId="{9F78BE34-289C-1045-8CFB-95B08B2D3FBF}" sibTransId="{B30F3561-6582-8444-AF58-14229D289CE9}"/>
    <dgm:cxn modelId="{120F6523-8777-F84D-84C5-7FED05B68C73}" type="presOf" srcId="{B30F3561-6582-8444-AF58-14229D289CE9}" destId="{66A6C6A5-01CB-254E-A20F-D06905EF3066}" srcOrd="0" destOrd="0" presId="urn:microsoft.com/office/officeart/2005/8/layout/cycle2"/>
    <dgm:cxn modelId="{26479A54-C017-1A4C-BCE2-4C33B1E57851}" type="presOf" srcId="{BBD7DC64-7171-0045-9F9E-8E03E871F346}" destId="{DA459828-DD48-4540-ACDC-10C61D215AAA}" srcOrd="0" destOrd="0" presId="urn:microsoft.com/office/officeart/2005/8/layout/cycle2"/>
    <dgm:cxn modelId="{ABB6D85E-E976-F54C-B980-869D9CAD0CA7}" type="presOf" srcId="{6AB57847-4365-BB48-A969-577C12668E46}" destId="{B5B5ACB0-CE7C-2C4B-A48B-737D21B8C95D}" srcOrd="1" destOrd="0" presId="urn:microsoft.com/office/officeart/2005/8/layout/cycle2"/>
    <dgm:cxn modelId="{FF11C462-46F4-C74E-975F-9F0D302F2218}" type="presOf" srcId="{06957A1D-5ABC-4340-9FB6-D0598F80A222}" destId="{C1451CE3-98D2-1E44-A0A3-E7D397380161}" srcOrd="1" destOrd="0" presId="urn:microsoft.com/office/officeart/2005/8/layout/cycle2"/>
    <dgm:cxn modelId="{AB3B366D-2683-C44E-8B78-AF1E34E61A85}" type="presOf" srcId="{87A2503D-37D7-5341-A04B-C9C4C2AACC2C}" destId="{6C5EA235-E11B-694B-813F-B5197CA12F7F}" srcOrd="1" destOrd="0" presId="urn:microsoft.com/office/officeart/2005/8/layout/cycle2"/>
    <dgm:cxn modelId="{004C6A74-9F10-3D4F-BC35-4E98AFE1783E}" srcId="{BBD7DC64-7171-0045-9F9E-8E03E871F346}" destId="{DDA4337A-02A0-0C4F-BE95-FD9A45D3B722}" srcOrd="3" destOrd="0" parTransId="{F961F6C3-E325-FA4F-863F-171D6BD2F97B}" sibTransId="{87A2503D-37D7-5341-A04B-C9C4C2AACC2C}"/>
    <dgm:cxn modelId="{F2805380-8715-C346-8FEA-8690B0B6AF8C}" srcId="{BBD7DC64-7171-0045-9F9E-8E03E871F346}" destId="{4B34F623-8FBC-7B4B-9E38-F49A5C3D8D51}" srcOrd="1" destOrd="0" parTransId="{DF2D0C64-560F-B14B-BCA7-887EF4AE5949}" sibTransId="{06957A1D-5ABC-4340-9FB6-D0598F80A222}"/>
    <dgm:cxn modelId="{69DE67A0-4A64-EA4A-B271-A46C208C28BE}" type="presOf" srcId="{4B34F623-8FBC-7B4B-9E38-F49A5C3D8D51}" destId="{FE6440FF-9B31-FC4D-9DB3-DFDDC4D250EE}" srcOrd="0" destOrd="0" presId="urn:microsoft.com/office/officeart/2005/8/layout/cycle2"/>
    <dgm:cxn modelId="{30E690A6-1ECE-2D43-B084-D04DA518BBB5}" type="presOf" srcId="{87A2503D-37D7-5341-A04B-C9C4C2AACC2C}" destId="{E641A112-E965-6844-A57F-2D28C531FC35}" srcOrd="0" destOrd="0" presId="urn:microsoft.com/office/officeart/2005/8/layout/cycle2"/>
    <dgm:cxn modelId="{F87FDFB8-9283-2D4C-BF9B-EA2AD2253C72}" type="presOf" srcId="{3957E4BA-C0DA-1E4E-9B40-ABD8C818EBBC}" destId="{1CF657B6-F83D-ED40-8B85-1676E58AFF70}" srcOrd="0" destOrd="0" presId="urn:microsoft.com/office/officeart/2005/8/layout/cycle2"/>
    <dgm:cxn modelId="{BDE726BF-F420-AA43-8759-4B709ECFF420}" srcId="{BBD7DC64-7171-0045-9F9E-8E03E871F346}" destId="{3957E4BA-C0DA-1E4E-9B40-ABD8C818EBBC}" srcOrd="0" destOrd="0" parTransId="{99F0F59E-8B42-3643-A083-E1F23B3209D1}" sibTransId="{D09EE12C-50DE-0A4B-B208-69173B578CED}"/>
    <dgm:cxn modelId="{A60A00C0-87FE-1F40-A3E1-7F67E6332D9F}" type="presOf" srcId="{6AED1009-9F6F-CC4E-AC90-8AC1433BAF40}" destId="{2FBB9A52-4CA7-044E-81E8-1023D57D202F}" srcOrd="0" destOrd="0" presId="urn:microsoft.com/office/officeart/2005/8/layout/cycle2"/>
    <dgm:cxn modelId="{9AA615C6-C081-0E4F-8C51-F77958EB4F75}" srcId="{BBD7DC64-7171-0045-9F9E-8E03E871F346}" destId="{292D3A66-A912-5D45-95DF-0B1974B5BE08}" srcOrd="2" destOrd="0" parTransId="{7F47A58E-2C74-2148-9374-A7C46918D0A7}" sibTransId="{6AB57847-4365-BB48-A969-577C12668E46}"/>
    <dgm:cxn modelId="{06C912CA-BC64-0647-9BF8-17BDFE6599B8}" type="presOf" srcId="{D09EE12C-50DE-0A4B-B208-69173B578CED}" destId="{75AA051E-45C8-804B-BA07-3A78209C78B3}" srcOrd="0" destOrd="0" presId="urn:microsoft.com/office/officeart/2005/8/layout/cycle2"/>
    <dgm:cxn modelId="{D8C93BCB-0E6A-794D-9195-CCE32B978374}" type="presOf" srcId="{6AB57847-4365-BB48-A969-577C12668E46}" destId="{1A3E07DE-D058-CB46-BEDD-7155C8A02FDC}" srcOrd="0" destOrd="0" presId="urn:microsoft.com/office/officeart/2005/8/layout/cycle2"/>
    <dgm:cxn modelId="{91A80BCD-89BE-3D4A-836F-99F869A21C0E}" type="presOf" srcId="{D09EE12C-50DE-0A4B-B208-69173B578CED}" destId="{3B27CABD-3C60-EC47-B0B5-EBDCBCD9032B}" srcOrd="1" destOrd="0" presId="urn:microsoft.com/office/officeart/2005/8/layout/cycle2"/>
    <dgm:cxn modelId="{7051FCCF-8EE4-2E42-B955-BF88A916CFEA}" type="presOf" srcId="{DDA4337A-02A0-0C4F-BE95-FD9A45D3B722}" destId="{4CF0DD3B-8749-4D48-8369-1FC90ACBD15E}" srcOrd="0" destOrd="0" presId="urn:microsoft.com/office/officeart/2005/8/layout/cycle2"/>
    <dgm:cxn modelId="{0A4453F2-1FD4-BD41-BD8F-63C705D81A37}" type="presOf" srcId="{B30F3561-6582-8444-AF58-14229D289CE9}" destId="{7F275AA6-13C5-1D4D-833A-78A26F7ABF8B}" srcOrd="1" destOrd="0" presId="urn:microsoft.com/office/officeart/2005/8/layout/cycle2"/>
    <dgm:cxn modelId="{15C92E45-B1B4-8843-8C98-04C445F30CFE}" type="presParOf" srcId="{DA459828-DD48-4540-ACDC-10C61D215AAA}" destId="{1CF657B6-F83D-ED40-8B85-1676E58AFF70}" srcOrd="0" destOrd="0" presId="urn:microsoft.com/office/officeart/2005/8/layout/cycle2"/>
    <dgm:cxn modelId="{D3A1EA41-C8EE-E04E-80F2-BCEA8F94A7C3}" type="presParOf" srcId="{DA459828-DD48-4540-ACDC-10C61D215AAA}" destId="{75AA051E-45C8-804B-BA07-3A78209C78B3}" srcOrd="1" destOrd="0" presId="urn:microsoft.com/office/officeart/2005/8/layout/cycle2"/>
    <dgm:cxn modelId="{B09143DD-7940-4F49-834F-DCCC99F10B42}" type="presParOf" srcId="{75AA051E-45C8-804B-BA07-3A78209C78B3}" destId="{3B27CABD-3C60-EC47-B0B5-EBDCBCD9032B}" srcOrd="0" destOrd="0" presId="urn:microsoft.com/office/officeart/2005/8/layout/cycle2"/>
    <dgm:cxn modelId="{D2CE24F2-8706-5D40-AAC4-F835FC380AA7}" type="presParOf" srcId="{DA459828-DD48-4540-ACDC-10C61D215AAA}" destId="{FE6440FF-9B31-FC4D-9DB3-DFDDC4D250EE}" srcOrd="2" destOrd="0" presId="urn:microsoft.com/office/officeart/2005/8/layout/cycle2"/>
    <dgm:cxn modelId="{E10CF2D8-5DD8-4A4D-A0DB-0DF1C02F03A5}" type="presParOf" srcId="{DA459828-DD48-4540-ACDC-10C61D215AAA}" destId="{BC22D990-A9C6-B84F-A469-21B8C69265BE}" srcOrd="3" destOrd="0" presId="urn:microsoft.com/office/officeart/2005/8/layout/cycle2"/>
    <dgm:cxn modelId="{BB093B47-A44C-D041-9F07-79435599C616}" type="presParOf" srcId="{BC22D990-A9C6-B84F-A469-21B8C69265BE}" destId="{C1451CE3-98D2-1E44-A0A3-E7D397380161}" srcOrd="0" destOrd="0" presId="urn:microsoft.com/office/officeart/2005/8/layout/cycle2"/>
    <dgm:cxn modelId="{A3D6415E-A5BB-4446-804E-5F2EF58058D0}" type="presParOf" srcId="{DA459828-DD48-4540-ACDC-10C61D215AAA}" destId="{709CA3A3-4026-5D46-87A2-52F24D0E5515}" srcOrd="4" destOrd="0" presId="urn:microsoft.com/office/officeart/2005/8/layout/cycle2"/>
    <dgm:cxn modelId="{52268913-3EFE-2449-897E-22FD46F5D7C2}" type="presParOf" srcId="{DA459828-DD48-4540-ACDC-10C61D215AAA}" destId="{1A3E07DE-D058-CB46-BEDD-7155C8A02FDC}" srcOrd="5" destOrd="0" presId="urn:microsoft.com/office/officeart/2005/8/layout/cycle2"/>
    <dgm:cxn modelId="{1DB4E818-1380-254F-A892-E907086BA7B6}" type="presParOf" srcId="{1A3E07DE-D058-CB46-BEDD-7155C8A02FDC}" destId="{B5B5ACB0-CE7C-2C4B-A48B-737D21B8C95D}" srcOrd="0" destOrd="0" presId="urn:microsoft.com/office/officeart/2005/8/layout/cycle2"/>
    <dgm:cxn modelId="{279E191B-1654-3B42-9170-398E314D9429}" type="presParOf" srcId="{DA459828-DD48-4540-ACDC-10C61D215AAA}" destId="{4CF0DD3B-8749-4D48-8369-1FC90ACBD15E}" srcOrd="6" destOrd="0" presId="urn:microsoft.com/office/officeart/2005/8/layout/cycle2"/>
    <dgm:cxn modelId="{A852DC87-35B9-224C-A75F-64B1C8F01AD2}" type="presParOf" srcId="{DA459828-DD48-4540-ACDC-10C61D215AAA}" destId="{E641A112-E965-6844-A57F-2D28C531FC35}" srcOrd="7" destOrd="0" presId="urn:microsoft.com/office/officeart/2005/8/layout/cycle2"/>
    <dgm:cxn modelId="{B13AACCE-BBB5-5E48-A74F-2B99785E8871}" type="presParOf" srcId="{E641A112-E965-6844-A57F-2D28C531FC35}" destId="{6C5EA235-E11B-694B-813F-B5197CA12F7F}" srcOrd="0" destOrd="0" presId="urn:microsoft.com/office/officeart/2005/8/layout/cycle2"/>
    <dgm:cxn modelId="{BA5E59DA-00E7-F247-948D-E4546B548650}" type="presParOf" srcId="{DA459828-DD48-4540-ACDC-10C61D215AAA}" destId="{2FBB9A52-4CA7-044E-81E8-1023D57D202F}" srcOrd="8" destOrd="0" presId="urn:microsoft.com/office/officeart/2005/8/layout/cycle2"/>
    <dgm:cxn modelId="{68CDC4C5-D3F5-9E4F-992B-50FDF6213200}" type="presParOf" srcId="{DA459828-DD48-4540-ACDC-10C61D215AAA}" destId="{66A6C6A5-01CB-254E-A20F-D06905EF3066}" srcOrd="9" destOrd="0" presId="urn:microsoft.com/office/officeart/2005/8/layout/cycle2"/>
    <dgm:cxn modelId="{4003B5B5-863A-8B48-8A46-CA8707E112B9}" type="presParOf" srcId="{66A6C6A5-01CB-254E-A20F-D06905EF3066}" destId="{7F275AA6-13C5-1D4D-833A-78A26F7ABF8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657B6-F83D-ED40-8B85-1676E58AFF70}">
      <dsp:nvSpPr>
        <dsp:cNvPr id="0" name=""/>
        <dsp:cNvSpPr/>
      </dsp:nvSpPr>
      <dsp:spPr>
        <a:xfrm>
          <a:off x="2917806" y="167"/>
          <a:ext cx="1149387" cy="1149387"/>
        </a:xfrm>
        <a:prstGeom prst="ellips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Vend New Account</a:t>
          </a:r>
        </a:p>
      </dsp:txBody>
      <dsp:txXfrm>
        <a:off x="3086130" y="168491"/>
        <a:ext cx="812739" cy="812739"/>
      </dsp:txXfrm>
    </dsp:sp>
    <dsp:sp modelId="{75AA051E-45C8-804B-BA07-3A78209C78B3}">
      <dsp:nvSpPr>
        <dsp:cNvPr id="0" name=""/>
        <dsp:cNvSpPr/>
      </dsp:nvSpPr>
      <dsp:spPr>
        <a:xfrm rot="2160000">
          <a:off x="4030707" y="882685"/>
          <a:ext cx="304877" cy="38791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4039441" y="933389"/>
        <a:ext cx="213414" cy="232750"/>
      </dsp:txXfrm>
    </dsp:sp>
    <dsp:sp modelId="{FE6440FF-9B31-FC4D-9DB3-DFDDC4D250EE}">
      <dsp:nvSpPr>
        <dsp:cNvPr id="0" name=""/>
        <dsp:cNvSpPr/>
      </dsp:nvSpPr>
      <dsp:spPr>
        <a:xfrm>
          <a:off x="4313059"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Alert new account</a:t>
          </a:r>
        </a:p>
      </dsp:txBody>
      <dsp:txXfrm>
        <a:off x="4481383" y="1182201"/>
        <a:ext cx="812739" cy="812739"/>
      </dsp:txXfrm>
    </dsp:sp>
    <dsp:sp modelId="{BC22D990-A9C6-B84F-A469-21B8C69265BE}">
      <dsp:nvSpPr>
        <dsp:cNvPr id="0" name=""/>
        <dsp:cNvSpPr/>
      </dsp:nvSpPr>
      <dsp:spPr>
        <a:xfrm rot="6480000">
          <a:off x="4471510" y="2206514"/>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4531373" y="2240605"/>
        <a:ext cx="213414" cy="232750"/>
      </dsp:txXfrm>
    </dsp:sp>
    <dsp:sp modelId="{709CA3A3-4026-5D46-87A2-52F24D0E5515}">
      <dsp:nvSpPr>
        <dsp:cNvPr id="0" name=""/>
        <dsp:cNvSpPr/>
      </dsp:nvSpPr>
      <dsp:spPr>
        <a:xfrm>
          <a:off x="3780119"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Configure Data Collection</a:t>
          </a:r>
        </a:p>
      </dsp:txBody>
      <dsp:txXfrm>
        <a:off x="3948443" y="2822419"/>
        <a:ext cx="812739" cy="812739"/>
      </dsp:txXfrm>
    </dsp:sp>
    <dsp:sp modelId="{1A3E07DE-D058-CB46-BEDD-7155C8A02FDC}">
      <dsp:nvSpPr>
        <dsp:cNvPr id="0" name=""/>
        <dsp:cNvSpPr/>
      </dsp:nvSpPr>
      <dsp:spPr>
        <a:xfrm rot="10800000">
          <a:off x="3348690" y="3034830"/>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3440153" y="3112414"/>
        <a:ext cx="213414" cy="232750"/>
      </dsp:txXfrm>
    </dsp:sp>
    <dsp:sp modelId="{4CF0DD3B-8749-4D48-8369-1FC90ACBD15E}">
      <dsp:nvSpPr>
        <dsp:cNvPr id="0" name=""/>
        <dsp:cNvSpPr/>
      </dsp:nvSpPr>
      <dsp:spPr>
        <a:xfrm>
          <a:off x="2055492"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Send Data to Splunk</a:t>
          </a:r>
        </a:p>
      </dsp:txBody>
      <dsp:txXfrm>
        <a:off x="2223816" y="2822419"/>
        <a:ext cx="812739" cy="812739"/>
      </dsp:txXfrm>
    </dsp:sp>
    <dsp:sp modelId="{E641A112-E965-6844-A57F-2D28C531FC35}">
      <dsp:nvSpPr>
        <dsp:cNvPr id="0" name=""/>
        <dsp:cNvSpPr/>
      </dsp:nvSpPr>
      <dsp:spPr>
        <a:xfrm rot="15120000">
          <a:off x="2213944" y="2222927"/>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2273807" y="2344004"/>
        <a:ext cx="213414" cy="232750"/>
      </dsp:txXfrm>
    </dsp:sp>
    <dsp:sp modelId="{2FBB9A52-4CA7-044E-81E8-1023D57D202F}">
      <dsp:nvSpPr>
        <dsp:cNvPr id="0" name=""/>
        <dsp:cNvSpPr/>
      </dsp:nvSpPr>
      <dsp:spPr>
        <a:xfrm>
          <a:off x="1522553"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Detect updates to accounts</a:t>
          </a:r>
        </a:p>
      </dsp:txBody>
      <dsp:txXfrm>
        <a:off x="1690877" y="1182201"/>
        <a:ext cx="812739" cy="812739"/>
      </dsp:txXfrm>
    </dsp:sp>
    <dsp:sp modelId="{66A6C6A5-01CB-254E-A20F-D06905EF3066}">
      <dsp:nvSpPr>
        <dsp:cNvPr id="0" name=""/>
        <dsp:cNvSpPr/>
      </dsp:nvSpPr>
      <dsp:spPr>
        <a:xfrm rot="19440000">
          <a:off x="2635454" y="892828"/>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644188" y="997292"/>
        <a:ext cx="213414" cy="23275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E0A43701-9786-2649-8B3C-337E6290B2B5}" type="datetimeFigureOut">
              <a:rPr lang="en-US" smtClean="0">
                <a:uFillTx/>
              </a:rPr>
              <a:t>6/17/20</a:t>
            </a:fld>
            <a:endParaRPr lang="en-US" dirty="0">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20BEF412-9AC4-9940-A12A-5D9D19284885}"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a:t>
            </a:fld>
            <a:endParaRPr lang="en-US" dirty="0">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25</a:t>
            </a:fld>
            <a:endParaRPr lang="en-US" dirty="0">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26</a:t>
            </a:fld>
            <a:endParaRPr lang="en-US" dirty="0">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34</a:t>
            </a:fld>
            <a:endParaRPr lang="en-US" dirty="0">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grpSp>
        <p:nvGrpSpPr>
          <p:cNvPr id="6" name="Group 5" hidden="1"/>
          <p:cNvGrpSpPr/>
          <p:nvPr/>
        </p:nvGrpSpPr>
        <p:grpSpPr>
          <a:xfrm>
            <a:off x="-7" y="0"/>
            <a:ext cx="12192008" cy="6858003"/>
            <a:chOff x="-7" y="0"/>
            <a:chExt cx="12192008" cy="6858003"/>
          </a:xfrm>
        </p:grpSpPr>
        <p:grpSp>
          <p:nvGrpSpPr>
            <p:cNvPr id="7" name="Group 6" hidden="1"/>
            <p:cNvGrpSpPr/>
            <p:nvPr/>
          </p:nvGrpSpPr>
          <p:grpSpPr>
            <a:xfrm>
              <a:off x="-7" y="0"/>
              <a:ext cx="12192008" cy="6858003"/>
              <a:chOff x="-7" y="0"/>
              <a:chExt cx="12192008" cy="6858003"/>
            </a:xfrm>
            <a:solidFill>
              <a:srgbClr val="7030A0">
                <a:alpha val="10000"/>
              </a:srgbClr>
            </a:solidFill>
          </p:grpSpPr>
          <p:sp>
            <p:nvSpPr>
              <p:cNvPr id="50" name="Rectangle 49"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1" name="Rectangle 50"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Rectangle 51"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3" name="Rectangle 52"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4" name="Rectangle 53"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8" name="Group 7" hidden="1"/>
            <p:cNvGrpSpPr/>
            <p:nvPr/>
          </p:nvGrpSpPr>
          <p:grpSpPr>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a:xfrm>
              <a:off x="456062" y="304801"/>
              <a:ext cx="11277720" cy="5599075"/>
              <a:chOff x="456062" y="304801"/>
              <a:chExt cx="11277720" cy="5817450"/>
            </a:xfrm>
          </p:grpSpPr>
          <p:sp>
            <p:nvSpPr>
              <p:cNvPr id="10" name="Rectangle 9"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 name="Rectangle 10"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2" name="Rectangle 11"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3" name="Rectangle 1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 name="Rectangle 1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5" name="Rectangle 1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6" name="Rectangle 1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7" name="Rectangle 1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8" name="Rectangle 1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Rectangle 21"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55" name="TextBox 54"/>
          <p:cNvSpPr txBox="1">
            <a:spLocks/>
          </p:cNvSpPr>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cxnSp>
        <p:nvCxnSpPr>
          <p:cNvPr id="8" name="Straight Connector 7"/>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a:spLocks/>
          </p:cNvSpPr>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stretch>
            <a:fillRect/>
          </a:stretch>
        </p:blipFill>
        <p:spPr>
          <a:xfrm>
            <a:off x="0" y="0"/>
            <a:ext cx="12192000" cy="6858000"/>
          </a:xfrm>
          <a:prstGeom prst="rect">
            <a:avLst/>
          </a:prstGeom>
        </p:spPr>
      </p:pic>
      <p:sp>
        <p:nvSpPr>
          <p:cNvPr id="5" name="Rectangle 4"/>
          <p:cNvSpPr>
            <a:spLocks/>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3"/>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a:spLocks/>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2"/>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uFillTx/>
              </a:defRPr>
            </a:lvl1pPr>
          </a:lstStyle>
          <a:p>
            <a:r>
              <a:rPr lang="en-US" dirty="0">
                <a:uFillTx/>
              </a:rPr>
              <a:t>Click on the icon below to insert a screenshot</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a:spLocks/>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9" name="Rectangle 8"/>
          <p:cNvSpPr>
            <a:spLocks/>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2"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233363" indent="0">
              <a:buNone/>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72" name="Oval 71"/>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5" name="Oval 74"/>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8" name="Oval 77"/>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1" name="Oval 8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4" name="Oval 83"/>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15" name="Oval 14"/>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9" name="Oval 18"/>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0" name="Oval 19"/>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1" name="Oval 2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2" name="Oval 21"/>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51" name="Title 50"/>
          <p:cNvSpPr>
            <a:spLocks noGrp="1"/>
          </p:cNvSpPr>
          <p:nvPr>
            <p:ph type="title"/>
          </p:nvPr>
        </p:nvSpPr>
        <p:spPr>
          <a:xfrm>
            <a:off x="1434895" y="299207"/>
            <a:ext cx="9322210" cy="3368067"/>
          </a:xfrm>
        </p:spPr>
        <p:txBody>
          <a:bodyPr lIns="0" bIns="91440" anchor="b"/>
          <a:lstStyle>
            <a:lvl1pPr marL="228600" indent="-228600">
              <a:buSzPct val="120000"/>
              <a:buFont typeface="Arial" panose="020B0604020202020204" pitchFamily="34" charset="0"/>
              <a:buChar char="“"/>
              <a:defRPr sz="4800">
                <a:uFillTx/>
              </a:defRPr>
            </a:lvl1pPr>
          </a:lstStyle>
          <a:p>
            <a:r>
              <a:rPr lang="en-US">
                <a:uFillTx/>
              </a:rPr>
              <a:t>Click to edit Master title style</a:t>
            </a:r>
            <a:endParaRPr lang="en-US" dirty="0">
              <a:uFillTx/>
            </a:endParaRPr>
          </a:p>
        </p:txBody>
      </p:sp>
      <p:cxnSp>
        <p:nvCxnSpPr>
          <p:cNvPr id="8" name="Straight Connector 7"/>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a:spLocks/>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798377" y="2672904"/>
            <a:ext cx="4304801"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960837" y="444863"/>
            <a:ext cx="4775100"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2"/>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9" name="Rectangle 18"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4" name="Title 3"/>
          <p:cNvSpPr>
            <a:spLocks noGrp="1"/>
          </p:cNvSpPr>
          <p:nvPr>
            <p:ph type="title"/>
          </p:nvPr>
        </p:nvSpPr>
        <p:spPr>
          <a:xfrm>
            <a:off x="4097069" y="752994"/>
            <a:ext cx="7638868" cy="668732"/>
          </a:xfrm>
        </p:spPr>
        <p:txBody>
          <a:bodyPr/>
          <a:lstStyle>
            <a:lvl1pPr>
              <a:defRPr>
                <a:uFillTx/>
              </a:defRPr>
            </a:lvl1pPr>
          </a:lstStyle>
          <a:p>
            <a:r>
              <a:rPr lang="en-US">
                <a:uFillTx/>
              </a:rPr>
              <a:t>Click to edit Master title style</a:t>
            </a:r>
            <a:endParaRPr lang="en-US" dirty="0">
              <a:uFillTx/>
            </a:endParaRPr>
          </a:p>
        </p:txBody>
      </p:sp>
      <p:cxnSp>
        <p:nvCxnSpPr>
          <p:cNvPr id="63" name="Straight Connector 62"/>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3"/>
          <a:stretch>
            <a:fillRect/>
          </a:stretch>
        </p:blipFill>
        <p:spPr>
          <a:xfrm>
            <a:off x="9746234" y="6365174"/>
            <a:ext cx="2139696" cy="301752"/>
          </a:xfrm>
          <a:prstGeom prst="rect">
            <a:avLst/>
          </a:prstGeom>
        </p:spPr>
      </p:pic>
      <p:sp>
        <p:nvSpPr>
          <p:cNvPr id="65" name="TextBox 6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2"/>
          <a:srcRect r="70280"/>
          <a:stretch/>
        </p:blipFill>
        <p:spPr>
          <a:xfrm>
            <a:off x="0" y="0"/>
            <a:ext cx="3602736" cy="6857143"/>
          </a:xfrm>
          <a:prstGeom prst="rect">
            <a:avLst/>
          </a:prstGeom>
        </p:spPr>
      </p:pic>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8" name="Rectangle 17"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itle 3"/>
          <p:cNvSpPr>
            <a:spLocks noGrp="1"/>
          </p:cNvSpPr>
          <p:nvPr>
            <p:ph type="title"/>
          </p:nvPr>
        </p:nvSpPr>
        <p:spPr>
          <a:xfrm>
            <a:off x="4097069" y="752295"/>
            <a:ext cx="7638868" cy="669431"/>
          </a:xfrm>
        </p:spPr>
        <p:txBody>
          <a:bodyPr/>
          <a:lstStyle/>
          <a:p>
            <a:r>
              <a:rPr lang="en-US">
                <a:uFillTx/>
              </a:rPr>
              <a:t>Click to edit Master title style</a:t>
            </a:r>
            <a:endParaRPr lang="en-US" dirty="0">
              <a:uFillTx/>
            </a:endParaRPr>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uFillTx/>
              </a:defRPr>
            </a:lvl1pPr>
            <a:lvl2pPr marL="406400" indent="-231775">
              <a:buClr>
                <a:schemeClr val="tx2"/>
              </a:buClr>
              <a:buFont typeface="Arial" panose="020B0604020202020204" pitchFamily="34" charset="0"/>
              <a:buChar char="–"/>
              <a:defRPr sz="1400" b="1" i="1">
                <a:uFillTx/>
              </a:defRPr>
            </a:lvl2pPr>
          </a:lstStyle>
          <a:p>
            <a:pPr lvl="0"/>
            <a:r>
              <a:rPr lang="en-US" dirty="0">
                <a:uFillTx/>
              </a:rPr>
              <a:t>Insert quote here</a:t>
            </a:r>
          </a:p>
          <a:p>
            <a:pPr lvl="1"/>
            <a:r>
              <a:rPr lang="en-US" dirty="0">
                <a:uFillTx/>
              </a:rPr>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pic>
        <p:nvPicPr>
          <p:cNvPr id="63" name="Picture 62"/>
          <p:cNvPicPr>
            <a:picLocks/>
          </p:cNvPicPr>
          <p:nvPr/>
        </p:nvPicPr>
        <p:blipFill>
          <a:blip r:embed="rId3"/>
          <a:stretch>
            <a:fillRect/>
          </a:stretch>
        </p:blipFill>
        <p:spPr>
          <a:xfrm>
            <a:off x="9746234" y="6365174"/>
            <a:ext cx="2139696" cy="301752"/>
          </a:xfrm>
          <a:prstGeom prst="rect">
            <a:avLst/>
          </a:prstGeom>
        </p:spPr>
      </p:pic>
      <p:cxnSp>
        <p:nvCxnSpPr>
          <p:cNvPr id="66" name="Straight Connector 65"/>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68" name="TextBox 6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a:spLocks/>
          </p:cNvSpPr>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uFillTx/>
              </a:defRPr>
            </a:lvl1pPr>
            <a:lvl2pPr marL="623888" indent="-231775">
              <a:defRPr sz="2400">
                <a:uFillTx/>
              </a:defRPr>
            </a:lvl2pPr>
            <a:lvl3pPr marL="855663" indent="-231775">
              <a:defRPr>
                <a:uFillTx/>
              </a:defRPr>
            </a:lvl3pPr>
            <a:lvl4pPr marL="1089025" indent="-230188">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uFillTx/>
              </a:defRPr>
            </a:lvl1pPr>
          </a:lstStyle>
          <a:p>
            <a:r>
              <a:rPr lang="en-US" dirty="0">
                <a:uFillTx/>
              </a:rPr>
              <a:t>Subject: </a:t>
            </a:r>
            <a:br>
              <a:rPr lang="en-US" dirty="0">
                <a:uFillTx/>
              </a:rPr>
            </a:br>
            <a:r>
              <a:rPr lang="en-US" dirty="0">
                <a:uFillTx/>
              </a:rPr>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uFillTx/>
              </a:defRPr>
            </a:lvl1pPr>
          </a:lstStyle>
          <a:p>
            <a:r>
              <a:rPr lang="en-US" dirty="0">
                <a:uFillTx/>
              </a:rPr>
              <a:t>Thank You</a:t>
            </a:r>
          </a:p>
        </p:txBody>
      </p:sp>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a:spLocks/>
          </p:cNvSpPr>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During the course of this presentation, we may make forward-looking statements regarding future events or the expected performance of the company. We caution you that such statements reflect our current</a:t>
            </a:r>
            <a:r>
              <a:rPr lang="en-US" sz="1600" baseline="0" dirty="0">
                <a:uFillTx/>
              </a:rPr>
              <a:t> e</a:t>
            </a:r>
            <a:r>
              <a:rPr lang="en-US" sz="1600" dirty="0">
                <a:uFillTx/>
              </a:rPr>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uFillTx/>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Forward-Looking Statements</a:t>
            </a:r>
          </a:p>
        </p:txBody>
      </p:sp>
      <p:sp>
        <p:nvSpPr>
          <p:cNvPr id="4" name="TextBox 3"/>
          <p:cNvSpPr txBox="1">
            <a:spLocks/>
          </p:cNvSpPr>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uFillTx/>
              </a:rPr>
              <a:t>THIS SLIDE IS REQUIRED FOR</a:t>
            </a:r>
            <a:r>
              <a:rPr lang="en-US" sz="2400" b="1" baseline="0" dirty="0">
                <a:solidFill>
                  <a:srgbClr val="C00000"/>
                </a:solidFill>
                <a:uFillTx/>
              </a:rPr>
              <a:t> ALL 3</a:t>
            </a:r>
            <a:r>
              <a:rPr lang="en-US" sz="2400" b="1" baseline="30000" dirty="0">
                <a:solidFill>
                  <a:srgbClr val="C00000"/>
                </a:solidFill>
                <a:uFillTx/>
              </a:rPr>
              <a:t>RD</a:t>
            </a:r>
            <a:r>
              <a:rPr lang="en-US" sz="2400" b="1" baseline="0" dirty="0">
                <a:solidFill>
                  <a:srgbClr val="C00000"/>
                </a:solidFill>
                <a:uFillTx/>
              </a:rPr>
              <a:t> PARTY PRESENTATIONS.</a:t>
            </a:r>
            <a:endParaRPr lang="en-US" sz="2400" b="1" dirty="0">
              <a:solidFill>
                <a:srgbClr val="C00000"/>
              </a:solidFill>
              <a:uFillTx/>
            </a:endParaRPr>
          </a:p>
        </p:txBody>
      </p:sp>
      <p:sp>
        <p:nvSpPr>
          <p:cNvPr id="3" name="TextBox 2"/>
          <p:cNvSpPr txBox="1">
            <a:spLocks/>
          </p:cNvSpPr>
          <p:nvPr/>
        </p:nvSpPr>
        <p:spPr>
          <a:xfrm>
            <a:off x="-1" y="7436222"/>
            <a:ext cx="5943602" cy="3600986"/>
          </a:xfrm>
          <a:prstGeom prst="rect">
            <a:avLst/>
          </a:prstGeom>
          <a:noFill/>
        </p:spPr>
        <p:txBody>
          <a:bodyPr wrap="square" lIns="0" tIns="0" rIns="0" bIns="0" rtlCol="0">
            <a:spAutoFit/>
          </a:bodyPr>
          <a:lstStyle/>
          <a:p>
            <a:r>
              <a:rPr lang="en-US" b="1" i="0" dirty="0">
                <a:effectLst/>
                <a:uFillTx/>
              </a:rPr>
              <a:t>Presentations to Third-Parties </a:t>
            </a:r>
            <a:r>
              <a:rPr lang="en-US" b="0" i="0" dirty="0">
                <a:effectLst/>
                <a:uFillTx/>
              </a:rPr>
              <a:t>(i.e., non-Splunkers)</a:t>
            </a:r>
            <a:endParaRPr lang="en-US" b="0" i="0" dirty="0">
              <a:uFillTx/>
            </a:endParaRPr>
          </a:p>
          <a:p>
            <a:pPr marL="285750" lvl="0" indent="-285750">
              <a:buFont typeface="Arial" charset="0"/>
              <a:buChar char="•"/>
            </a:pPr>
            <a:r>
              <a:rPr lang="en-US" b="0" i="0" dirty="0">
                <a:effectLst/>
                <a:uFillTx/>
              </a:rPr>
              <a:t>When presenting to third</a:t>
            </a:r>
            <a:r>
              <a:rPr lang="en-US" b="0" i="0" baseline="0" dirty="0">
                <a:effectLst/>
                <a:uFillTx/>
              </a:rPr>
              <a:t> parties, this </a:t>
            </a:r>
            <a:r>
              <a:rPr lang="en-US" b="0" i="0" dirty="0">
                <a:effectLst/>
                <a:uFillTx/>
              </a:rPr>
              <a:t>slide must</a:t>
            </a:r>
            <a:r>
              <a:rPr lang="en-US" b="0" i="0" baseline="0" dirty="0">
                <a:effectLst/>
                <a:uFillTx/>
              </a:rPr>
              <a:t> be included immediately after the title slide.</a:t>
            </a:r>
            <a:endParaRPr lang="en-US" sz="1800" b="0" i="0" kern="1200" dirty="0">
              <a:solidFill>
                <a:schemeClr val="tx1"/>
              </a:solidFill>
              <a:effectLst/>
              <a:uFillTx/>
              <a:latin typeface="+mn-lt"/>
              <a:ea typeface="+mn-ea"/>
              <a:cs typeface="+mn-cs"/>
            </a:endParaRPr>
          </a:p>
          <a:p>
            <a:pPr marL="285750" lvl="0" indent="-285750">
              <a:buFont typeface="Arial" charset="0"/>
              <a:buChar char="•"/>
            </a:pPr>
            <a:r>
              <a:rPr lang="en-US" sz="1800" b="0" i="0" kern="1200" dirty="0">
                <a:solidFill>
                  <a:schemeClr val="tx1"/>
                </a:solidFill>
                <a:effectLst/>
                <a:uFillTx/>
                <a:latin typeface="+mn-lt"/>
                <a:ea typeface="+mn-ea"/>
                <a:cs typeface="+mn-cs"/>
              </a:rPr>
              <a:t>O</a:t>
            </a:r>
            <a:r>
              <a:rPr lang="en-US" b="0" i="0" dirty="0">
                <a:effectLst/>
                <a:uFillTx/>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uFillTx/>
              </a:rPr>
              <a:t>Before disclosing any customer or other third party names, logos or use cases, confirm with Marketing that we have the right consents.</a:t>
            </a:r>
            <a:r>
              <a:rPr lang="en-US" b="0" i="0" dirty="0">
                <a:effectLst/>
                <a:uFillTx/>
              </a:rPr>
              <a:t> </a:t>
            </a:r>
          </a:p>
          <a:p>
            <a:pPr marL="285750" lvl="0" indent="-285750">
              <a:buFont typeface="Arial" charset="0"/>
              <a:buChar char="•"/>
            </a:pPr>
            <a:r>
              <a:rPr lang="en-US" sz="1800" b="0" i="0" dirty="0">
                <a:effectLst/>
                <a:uFillTx/>
              </a:rPr>
              <a:t>Don’t bash the competition. If making comparisons between Splunk and our competitors, stick to the facts.</a:t>
            </a:r>
            <a:r>
              <a:rPr lang="en-US" b="0" i="0" dirty="0">
                <a:effectLst/>
                <a:uFillTx/>
              </a:rPr>
              <a:t> </a:t>
            </a:r>
          </a:p>
          <a:p>
            <a:pPr marL="285750" lvl="0" indent="-285750">
              <a:buFont typeface="Arial" charset="0"/>
              <a:buChar char="•"/>
            </a:pPr>
            <a:r>
              <a:rPr lang="en-US" sz="1800" b="0" i="0" dirty="0">
                <a:effectLst/>
                <a:uFillTx/>
              </a:rPr>
              <a:t>Make sure all statements are not overstated and are supported by facts.</a:t>
            </a:r>
            <a:r>
              <a:rPr lang="en-US" b="0" i="0" dirty="0">
                <a:effectLst/>
                <a:uFillTx/>
              </a:rPr>
              <a:t> </a:t>
            </a:r>
          </a:p>
        </p:txBody>
      </p:sp>
      <p:sp>
        <p:nvSpPr>
          <p:cNvPr id="6" name="TextBox 5"/>
          <p:cNvSpPr txBox="1">
            <a:spLocks/>
          </p:cNvSpPr>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uFillTx/>
                <a:latin typeface="+mn-lt"/>
                <a:ea typeface="+mn-ea"/>
                <a:cs typeface="+mn-cs"/>
              </a:rPr>
              <a:t>Confidential</a:t>
            </a:r>
            <a:r>
              <a:rPr lang="en-US" sz="1800" b="1" kern="1200" baseline="0" dirty="0">
                <a:solidFill>
                  <a:schemeClr val="tx1"/>
                </a:solidFill>
                <a:effectLst/>
                <a:uFillTx/>
                <a:latin typeface="+mn-lt"/>
                <a:ea typeface="+mn-ea"/>
                <a:cs typeface="+mn-cs"/>
              </a:rPr>
              <a:t> Information</a:t>
            </a:r>
            <a:endParaRPr lang="en-US" sz="1800" b="1" kern="1200" dirty="0">
              <a:solidFill>
                <a:schemeClr val="tx1"/>
              </a:solidFill>
              <a:effectLst/>
              <a:uFillTx/>
              <a:latin typeface="+mn-lt"/>
              <a:ea typeface="+mn-ea"/>
              <a:cs typeface="+mn-cs"/>
            </a:endParaRPr>
          </a:p>
          <a:p>
            <a:pPr marL="285750" lvl="0" indent="-285750">
              <a:buFont typeface="Arial" charset="0"/>
              <a:buChar char="•"/>
            </a:pPr>
            <a:r>
              <a:rPr lang="en-US" sz="1800" kern="1200" dirty="0">
                <a:solidFill>
                  <a:schemeClr val="tx1"/>
                </a:solidFill>
                <a:effectLst/>
                <a:uFillTx/>
                <a:latin typeface="+mn-lt"/>
                <a:ea typeface="+mn-ea"/>
                <a:cs typeface="+mn-cs"/>
              </a:rPr>
              <a:t>I</a:t>
            </a:r>
            <a:r>
              <a:rPr lang="en-US" dirty="0">
                <a:effectLst/>
                <a:uFillTx/>
              </a:rPr>
              <a:t>f the presentation contains confidential information, a confidentiality notice must appear on every slide.</a:t>
            </a:r>
            <a:r>
              <a:rPr lang="en-US" baseline="0" dirty="0">
                <a:effectLst/>
                <a:uFillTx/>
              </a:rPr>
              <a:t> Please contact </a:t>
            </a:r>
            <a:r>
              <a:rPr lang="en-US" baseline="0" dirty="0">
                <a:effectLst/>
                <a:uFillTx/>
                <a:hlinkClick r:id="rId2"/>
              </a:rPr>
              <a:t>powerpoint@splunk.com</a:t>
            </a:r>
            <a:r>
              <a:rPr lang="en-US" baseline="0" dirty="0">
                <a:effectLst/>
                <a:uFillTx/>
              </a:rPr>
              <a:t> for help implementing this notice: Confidential information. Do not distribute.</a:t>
            </a:r>
            <a:endParaRPr lang="en-US" dirty="0">
              <a:effectLst/>
              <a:uFillTx/>
            </a:endParaRPr>
          </a:p>
          <a:p>
            <a:pPr marL="285750" indent="-285750">
              <a:buFont typeface="Arial" charset="0"/>
              <a:buChar char="•"/>
            </a:pPr>
            <a:r>
              <a:rPr lang="en-US" dirty="0">
                <a:effectLst/>
                <a:uFillTx/>
              </a:rPr>
              <a:t>Examples of confidential information:</a:t>
            </a:r>
            <a:r>
              <a:rPr lang="en-US" baseline="0" dirty="0">
                <a:effectLst/>
                <a:uFillTx/>
              </a:rPr>
              <a:t>  </a:t>
            </a:r>
            <a:r>
              <a:rPr lang="en-US" dirty="0">
                <a:effectLst/>
                <a:uFillTx/>
              </a:rPr>
              <a:t>financial results, strategic business and marketing plans, product launches and roadmaps, customer lists and use cases. </a:t>
            </a:r>
          </a:p>
        </p:txBody>
      </p:sp>
      <p:sp>
        <p:nvSpPr>
          <p:cNvPr id="5" name="TextBox 4"/>
          <p:cNvSpPr txBox="1">
            <a:spLocks/>
          </p:cNvSpPr>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FontTx/>
              <a:buNone/>
              <a:defRPr>
                <a:uFillTx/>
              </a:defRPr>
            </a:pPr>
            <a:r>
              <a:rPr lang="en-US" sz="2400" b="1" i="0" dirty="0">
                <a:solidFill>
                  <a:srgbClr val="C00000"/>
                </a:solidFill>
                <a:uFillTx/>
              </a:rPr>
              <a:t>NOTICE </a:t>
            </a:r>
            <a:r>
              <a:rPr lang="en-US" sz="2400" b="1" i="0" baseline="0" dirty="0">
                <a:solidFill>
                  <a:srgbClr val="C00000"/>
                </a:solidFill>
                <a:uFillTx/>
              </a:rPr>
              <a:t>FROM SPLUNK</a:t>
            </a:r>
            <a:r>
              <a:rPr lang="en-US" sz="2400" b="1" i="0" dirty="0">
                <a:solidFill>
                  <a:srgbClr val="C00000"/>
                </a:solidFill>
                <a:uFillTx/>
              </a:rPr>
              <a:t> LEGAL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a:xfrm>
            <a:off x="-7" y="0"/>
            <a:ext cx="12192008" cy="6858003"/>
            <a:chOff x="-7" y="0"/>
            <a:chExt cx="12192008" cy="6858003"/>
          </a:xfrm>
        </p:grpSpPr>
        <p:grpSp>
          <p:nvGrpSpPr>
            <p:cNvPr id="100" name="Group 99"/>
            <p:cNvGrpSpPr/>
            <p:nvPr/>
          </p:nvGrpSpPr>
          <p:grpSpPr>
            <a:xfrm>
              <a:off x="-7" y="0"/>
              <a:ext cx="12192008" cy="6858003"/>
              <a:chOff x="-7" y="0"/>
              <a:chExt cx="12192008" cy="6858003"/>
            </a:xfrm>
            <a:solidFill>
              <a:srgbClr val="7030A0">
                <a:alpha val="10000"/>
              </a:srgbClr>
            </a:solidFill>
          </p:grpSpPr>
          <p:sp>
            <p:nvSpPr>
              <p:cNvPr id="141" name="Rectangle 140"/>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2" name="Rectangle 14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3" name="Rectangle 142"/>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4" name="Rectangle 143"/>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5" name="Rectangle 144"/>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01" name="Group 100"/>
            <p:cNvGrpSpPr/>
            <p:nvPr/>
          </p:nvGrpSpPr>
          <p:grpSpPr>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456062" y="304801"/>
              <a:ext cx="11277720" cy="5599075"/>
              <a:chOff x="456062" y="304801"/>
              <a:chExt cx="11277720" cy="5817450"/>
            </a:xfrm>
          </p:grpSpPr>
          <p:sp>
            <p:nvSpPr>
              <p:cNvPr id="103" name="Rectangle 102"/>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4" name="Rectangle 103"/>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5" name="Rectangle 104"/>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6" name="Rectangle 105"/>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7" name="Rectangle 106"/>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8" name="Rectangle 107"/>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9" name="Rectangle 108"/>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0" name="Rectangle 109"/>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1" name="Rectangle 110"/>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2" name="Rectangle 11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3" name="Rectangle 112"/>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4" name="Rectangle 113"/>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a:xfrm>
            <a:off x="-7" y="0"/>
            <a:ext cx="12192008" cy="6858003"/>
            <a:chOff x="-7" y="0"/>
            <a:chExt cx="12192008" cy="6858003"/>
          </a:xfrm>
        </p:grpSpPr>
        <p:grpSp>
          <p:nvGrpSpPr>
            <p:cNvPr id="55" name="Group 54"/>
            <p:cNvGrpSpPr/>
            <p:nvPr/>
          </p:nvGrpSpPr>
          <p:grpSpPr>
            <a:xfrm>
              <a:off x="-7" y="0"/>
              <a:ext cx="12192008" cy="6858003"/>
              <a:chOff x="-7" y="0"/>
              <a:chExt cx="12192008" cy="6858003"/>
            </a:xfrm>
            <a:solidFill>
              <a:srgbClr val="7030A0">
                <a:alpha val="10000"/>
              </a:srgbClr>
            </a:solidFill>
          </p:grpSpPr>
          <p:sp>
            <p:nvSpPr>
              <p:cNvPr id="96" name="Rectangle 95"/>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7" name="Rectangle 96"/>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8" name="Rectangle 97"/>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9" name="Rectangle 98"/>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56" name="Group 55"/>
            <p:cNvGrpSpPr/>
            <p:nvPr/>
          </p:nvGrpSpPr>
          <p:grpSpPr>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456062" y="304801"/>
              <a:ext cx="11277720" cy="5599075"/>
              <a:chOff x="456062" y="304801"/>
              <a:chExt cx="11277720" cy="5817450"/>
            </a:xfrm>
          </p:grpSpPr>
          <p:sp>
            <p:nvSpPr>
              <p:cNvPr id="58" name="Rectangle 57"/>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3" name="Rectangle 62"/>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4" name="Rectangle 63"/>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5" name="Rectangle 64"/>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6" name="Rectangle 65"/>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7" name="Rectangle 66"/>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8" name="Rectangle 67"/>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9" name="Rectangle 68"/>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3" name="TextBox 2"/>
          <p:cNvSpPr txBox="1">
            <a:spLocks/>
          </p:cNvSpPr>
          <p:nvPr/>
        </p:nvSpPr>
        <p:spPr>
          <a:xfrm>
            <a:off x="347239" y="254642"/>
            <a:ext cx="2431115" cy="400110"/>
          </a:xfrm>
          <a:prstGeom prst="rect">
            <a:avLst/>
          </a:prstGeom>
          <a:noFill/>
        </p:spPr>
        <p:txBody>
          <a:bodyPr wrap="none" rtlCol="0">
            <a:spAutoFit/>
          </a:bodyPr>
          <a:lstStyle/>
          <a:p>
            <a:r>
              <a:rPr lang="en-US" sz="2000" dirty="0">
                <a:uFillTx/>
              </a:rPr>
              <a:t>Grid</a:t>
            </a:r>
            <a:r>
              <a:rPr lang="en-US" sz="2000" baseline="0" dirty="0">
                <a:uFillTx/>
              </a:rPr>
              <a:t> and Text sizing</a:t>
            </a:r>
            <a:endParaRPr lang="en-US" sz="2000" dirty="0">
              <a:uFillTx/>
            </a:endParaRPr>
          </a:p>
        </p:txBody>
      </p:sp>
      <p:sp>
        <p:nvSpPr>
          <p:cNvPr id="52" name="TextBox 51"/>
          <p:cNvSpPr txBox="1">
            <a:spLocks/>
          </p:cNvSpPr>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uFillTx/>
              </a:rPr>
              <a:t>Section Titles, 60pt,</a:t>
            </a:r>
            <a:r>
              <a:rPr lang="en-US" sz="6000" baseline="0" dirty="0">
                <a:uFillTx/>
              </a:rPr>
              <a:t> Black</a:t>
            </a:r>
            <a:endParaRPr lang="en-US" sz="6000" dirty="0">
              <a:uFillTx/>
            </a:endParaRPr>
          </a:p>
          <a:p>
            <a:pPr>
              <a:lnSpc>
                <a:spcPct val="95000"/>
              </a:lnSpc>
              <a:spcBef>
                <a:spcPts val="600"/>
              </a:spcBef>
              <a:spcAft>
                <a:spcPts val="300"/>
              </a:spcAft>
            </a:pPr>
            <a:r>
              <a:rPr lang="en-US" sz="3600" b="1" dirty="0">
                <a:uFillTx/>
              </a:rPr>
              <a:t>Page</a:t>
            </a:r>
            <a:r>
              <a:rPr lang="en-US" sz="3600" b="1" baseline="0" dirty="0">
                <a:uFillTx/>
              </a:rPr>
              <a:t> Titles, 36pt, Bold, Black</a:t>
            </a:r>
          </a:p>
          <a:p>
            <a:pPr>
              <a:lnSpc>
                <a:spcPct val="95000"/>
              </a:lnSpc>
              <a:spcBef>
                <a:spcPts val="600"/>
              </a:spcBef>
              <a:spcAft>
                <a:spcPts val="300"/>
              </a:spcAft>
            </a:pPr>
            <a:r>
              <a:rPr lang="en-US" sz="2400" baseline="0" dirty="0">
                <a:solidFill>
                  <a:schemeClr val="accent3"/>
                </a:solidFill>
                <a:uFillTx/>
              </a:rPr>
              <a:t>Sub Titles, 24pt, Gray 80% Accent 3</a:t>
            </a:r>
          </a:p>
          <a:p>
            <a:pPr>
              <a:lnSpc>
                <a:spcPct val="95000"/>
              </a:lnSpc>
              <a:spcBef>
                <a:spcPts val="600"/>
              </a:spcBef>
              <a:spcAft>
                <a:spcPts val="300"/>
              </a:spcAft>
            </a:pPr>
            <a:endParaRPr lang="en-US" sz="2400" baseline="0" dirty="0">
              <a:solidFill>
                <a:schemeClr val="accent3"/>
              </a:solidFill>
              <a:uFillTx/>
            </a:endParaRPr>
          </a:p>
          <a:p>
            <a:pPr>
              <a:lnSpc>
                <a:spcPct val="95000"/>
              </a:lnSpc>
              <a:spcBef>
                <a:spcPts val="600"/>
              </a:spcBef>
              <a:spcAft>
                <a:spcPts val="300"/>
              </a:spcAft>
            </a:pPr>
            <a:r>
              <a:rPr lang="en-US" sz="2400" baseline="0" dirty="0">
                <a:uFillTx/>
              </a:rPr>
              <a:t>Standard Text, 24pt, Black</a:t>
            </a:r>
          </a:p>
          <a:p>
            <a:pPr>
              <a:lnSpc>
                <a:spcPct val="95000"/>
              </a:lnSpc>
              <a:spcBef>
                <a:spcPts val="600"/>
              </a:spcBef>
              <a:spcAft>
                <a:spcPts val="300"/>
              </a:spcAft>
            </a:pPr>
            <a:r>
              <a:rPr lang="en-US" sz="2000" baseline="0" dirty="0">
                <a:uFillTx/>
              </a:rPr>
              <a:t>Standard Text, 20pt, Black</a:t>
            </a:r>
          </a:p>
          <a:p>
            <a:pPr>
              <a:lnSpc>
                <a:spcPct val="95000"/>
              </a:lnSpc>
              <a:spcBef>
                <a:spcPts val="600"/>
              </a:spcBef>
              <a:spcAft>
                <a:spcPts val="300"/>
              </a:spcAft>
            </a:pPr>
            <a:r>
              <a:rPr lang="en-US" sz="1600" baseline="0" dirty="0">
                <a:uFillTx/>
              </a:rPr>
              <a:t>Standard Text, 16pt, Black</a:t>
            </a:r>
          </a:p>
          <a:p>
            <a:endParaRPr lang="en-US" dirty="0">
              <a:uFillTx/>
            </a:endParaRPr>
          </a:p>
        </p:txBody>
      </p:sp>
      <p:sp>
        <p:nvSpPr>
          <p:cNvPr id="53" name="TextBox 52"/>
          <p:cNvSpPr txBox="1">
            <a:spLocks/>
          </p:cNvSpPr>
          <p:nvPr/>
        </p:nvSpPr>
        <p:spPr>
          <a:xfrm>
            <a:off x="427265" y="5566511"/>
            <a:ext cx="7508337" cy="461665"/>
          </a:xfrm>
          <a:prstGeom prst="rect">
            <a:avLst/>
          </a:prstGeom>
          <a:noFill/>
        </p:spPr>
        <p:txBody>
          <a:bodyPr wrap="none" rtlCol="0">
            <a:spAutoFit/>
          </a:bodyPr>
          <a:lstStyle/>
          <a:p>
            <a:r>
              <a:rPr lang="en-US" sz="2400" b="0" dirty="0">
                <a:uFillTx/>
              </a:rPr>
              <a:t>Text</a:t>
            </a:r>
            <a:r>
              <a:rPr lang="en-US" sz="2400" b="0" baseline="0" dirty="0">
                <a:uFillTx/>
              </a:rPr>
              <a:t> sizes:   </a:t>
            </a:r>
            <a:r>
              <a:rPr lang="en-US" sz="2400" b="0" dirty="0">
                <a:solidFill>
                  <a:schemeClr val="tx1"/>
                </a:solidFill>
                <a:uFillTx/>
              </a:rPr>
              <a:t>60    48     36     28     24     20    16   14</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a:spLocks/>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TextBox 51"/>
          <p:cNvSpPr txBox="1">
            <a:spLocks/>
          </p:cNvSpPr>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uFillTx/>
              </a:rPr>
              <a:t>All master slides after this are </a:t>
            </a:r>
            <a:r>
              <a:rPr lang="en-US" sz="6000" b="1" dirty="0">
                <a:solidFill>
                  <a:schemeClr val="bg1"/>
                </a:solidFill>
                <a:uFillTx/>
              </a:rPr>
              <a:t>not</a:t>
            </a:r>
            <a:r>
              <a:rPr lang="en-US" sz="6000" dirty="0">
                <a:solidFill>
                  <a:schemeClr val="bg1"/>
                </a:solidFill>
                <a:uFillTx/>
              </a:rPr>
              <a:t> part</a:t>
            </a:r>
            <a:r>
              <a:rPr lang="en-US" sz="6000" baseline="0" dirty="0">
                <a:solidFill>
                  <a:schemeClr val="bg1"/>
                </a:solidFill>
                <a:uFillTx/>
              </a:rPr>
              <a:t> of this template. </a:t>
            </a:r>
            <a:r>
              <a:rPr lang="en-US" sz="6000" dirty="0">
                <a:solidFill>
                  <a:schemeClr val="bg1"/>
                </a:solidFill>
                <a:uFillTx/>
              </a:rPr>
              <a:t>Please delete them.</a:t>
            </a:r>
            <a:endParaRPr lang="en-US" dirty="0">
              <a:solidFill>
                <a:schemeClr val="bg1"/>
              </a:solidFill>
              <a:uFillTx/>
            </a:endParaRPr>
          </a:p>
        </p:txBody>
      </p:sp>
      <p:sp>
        <p:nvSpPr>
          <p:cNvPr id="100" name="TextBox 99"/>
          <p:cNvSpPr txBox="1">
            <a:spLocks/>
          </p:cNvSpPr>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uFillTx/>
              </a:rPr>
              <a:t>DO NOT USE</a:t>
            </a:r>
            <a:endParaRPr lang="en-US" b="1" dirty="0">
              <a:solidFill>
                <a:schemeClr val="bg1"/>
              </a:solidFill>
              <a:uFillTx/>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p:cNvPicPr>
            <a:picLocks noChangeAspect="1"/>
          </p:cNvPicPr>
          <p:nvPr/>
        </p:nvPicPr>
        <p:blipFill>
          <a:blip r:embed="rId3"/>
          <a:stretch>
            <a:fillRect/>
          </a:stretch>
        </p:blipFill>
        <p:spPr>
          <a:xfrm>
            <a:off x="7492006" y="5740400"/>
            <a:ext cx="4014194" cy="537553"/>
          </a:xfrm>
          <a:prstGeom prst="rect">
            <a:avLst/>
          </a:prstGeom>
        </p:spPr>
      </p:pic>
      <p:sp>
        <p:nvSpPr>
          <p:cNvPr id="36" name="Freeform: Shape 35"/>
          <p:cNvSpPr>
            <a:spLocks/>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9000">
                <a:srgbClr val="F99D1C">
                  <a:alpha val="22000"/>
                </a:srgbClr>
              </a:gs>
              <a:gs pos="100000">
                <a:schemeClr val="accent5">
                  <a:alpha val="40000"/>
                </a:scheme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7" name="Freeform: Shape 36"/>
          <p:cNvSpPr>
            <a:spLocks/>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9000">
                <a:srgbClr val="F99D1C">
                  <a:alpha val="12000"/>
                </a:srgbClr>
              </a:gs>
              <a:gs pos="100000">
                <a:srgbClr val="ED3469">
                  <a:alpha val="69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8" name="Freeform: Shape 37"/>
          <p:cNvSpPr>
            <a:spLocks/>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9000">
                <a:srgbClr val="F99D1C">
                  <a:alpha val="20000"/>
                </a:srgbClr>
              </a:gs>
              <a:gs pos="100000">
                <a:srgbClr val="ED3469">
                  <a:alpha val="69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9" name="Freeform: Shape 38"/>
          <p:cNvSpPr>
            <a:spLocks/>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36000">
                <a:srgbClr val="F99D1C">
                  <a:alpha val="39000"/>
                </a:srgbClr>
              </a:gs>
              <a:gs pos="100000">
                <a:srgbClr val="F67F32">
                  <a:alpha val="40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cxnSp>
        <p:nvCxnSpPr>
          <p:cNvPr id="40" name="Straight Connector 39"/>
          <p:cNvCxnSpPr/>
          <p:nvPr/>
        </p:nvCxnSpPr>
        <p:spPr bwMode="black">
          <a:xfrm flipH="1">
            <a:off x="913370" y="6158172"/>
            <a:ext cx="1563442" cy="701945"/>
          </a:xfrm>
          <a:prstGeom prst="line">
            <a:avLst/>
          </a:prstGeom>
          <a:ln w="12700" cap="rnd">
            <a:solidFill>
              <a:srgbClr val="FFFFFF"/>
            </a:solidFill>
          </a:ln>
        </p:spPr>
      </p:cxnSp>
      <p:sp>
        <p:nvSpPr>
          <p:cNvPr id="10" name="Title 1"/>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uFillTx/>
              </a:defRPr>
            </a:lvl1pPr>
          </a:lstStyle>
          <a:p>
            <a:r>
              <a:rPr lang="en-US" dirty="0">
                <a:uFillTx/>
              </a:rPr>
              <a:t>Click to edit</a:t>
            </a:r>
            <a:br>
              <a:rPr lang="en-US" dirty="0">
                <a:uFillTx/>
              </a:rPr>
            </a:br>
            <a:r>
              <a:rPr lang="en-US" dirty="0">
                <a:uFillTx/>
              </a:rPr>
              <a:t>Master</a:t>
            </a:r>
            <a:br>
              <a:rPr lang="en-US" dirty="0">
                <a:uFillTx/>
              </a:rPr>
            </a:br>
            <a:r>
              <a:rPr lang="en-US" dirty="0">
                <a:uFillTx/>
              </a:rPr>
              <a:t>title style</a:t>
            </a:r>
          </a:p>
        </p:txBody>
      </p:sp>
      <p:sp>
        <p:nvSpPr>
          <p:cNvPr id="11" name="Subtitle 2"/>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12" name="Text Placeholder 2"/>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22" name="Text Placeholder 2"/>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41" name="Oval 40"/>
          <p:cNvSpPr>
            <a:spLocks/>
          </p:cNvSpPr>
          <p:nvPr/>
        </p:nvSpPr>
        <p:spPr bwMode="black">
          <a:xfrm>
            <a:off x="2060112" y="3916091"/>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14" name="Rectangle 1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a:xfrm>
            <a:off x="685800" y="2368296"/>
            <a:ext cx="10817352"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6"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
          </p:nvPr>
        </p:nvSpPr>
        <p:spPr>
          <a:xfrm>
            <a:off x="68580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Content Placeholder 2"/>
          <p:cNvSpPr>
            <a:spLocks noGrp="1"/>
          </p:cNvSpPr>
          <p:nvPr>
            <p:ph idx="14"/>
          </p:nvPr>
        </p:nvSpPr>
        <p:spPr>
          <a:xfrm>
            <a:off x="644525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1" name="Content Placeholder 2"/>
          <p:cNvSpPr>
            <a:spLocks noGrp="1"/>
          </p:cNvSpPr>
          <p:nvPr>
            <p:ph idx="14"/>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5"/>
          </p:nvPr>
        </p:nvSpPr>
        <p:spPr>
          <a:xfrm>
            <a:off x="4521198" y="2368296"/>
            <a:ext cx="6981954"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4"/>
          </p:nvPr>
        </p:nvSpPr>
        <p:spPr>
          <a:xfrm>
            <a:off x="685800" y="2368296"/>
            <a:ext cx="69849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p:cNvSpPr>
            <a:spLocks noGrp="1"/>
          </p:cNvSpPr>
          <p:nvPr>
            <p:ph type="title"/>
          </p:nvPr>
        </p:nvSpPr>
        <p:spPr>
          <a:xfrm>
            <a:off x="685800" y="521208"/>
            <a:ext cx="10817352" cy="1033272"/>
          </a:xfrm>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6"/>
          </p:nvPr>
        </p:nvSpPr>
        <p:spPr>
          <a:xfrm>
            <a:off x="4519677"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4" name="Content Placeholder 2"/>
          <p:cNvSpPr>
            <a:spLocks noGrp="1"/>
          </p:cNvSpPr>
          <p:nvPr>
            <p:ph idx="17"/>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4" name="Content Placeholder 2"/>
          <p:cNvSpPr>
            <a:spLocks noGrp="1"/>
          </p:cNvSpPr>
          <p:nvPr>
            <p:ph idx="17"/>
          </p:nvPr>
        </p:nvSpPr>
        <p:spPr>
          <a:xfrm>
            <a:off x="6858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5" name="Content Placeholder 2"/>
          <p:cNvSpPr>
            <a:spLocks noGrp="1"/>
          </p:cNvSpPr>
          <p:nvPr>
            <p:ph idx="18"/>
          </p:nvPr>
        </p:nvSpPr>
        <p:spPr>
          <a:xfrm>
            <a:off x="35623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idx="19"/>
          </p:nvPr>
        </p:nvSpPr>
        <p:spPr>
          <a:xfrm>
            <a:off x="64389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1" name="Content Placeholder 2"/>
          <p:cNvSpPr>
            <a:spLocks noGrp="1"/>
          </p:cNvSpPr>
          <p:nvPr>
            <p:ph idx="20"/>
          </p:nvPr>
        </p:nvSpPr>
        <p:spPr>
          <a:xfrm>
            <a:off x="93154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5"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753820"/>
            <a:ext cx="5067299" cy="2215991"/>
          </a:xfrm>
        </p:spPr>
        <p:txBody>
          <a:bodyPr wrap="square" anchor="b">
            <a:spAutoFit/>
          </a:bodyPr>
          <a:lstStyle>
            <a:lvl1pPr>
              <a:defRPr sz="6000">
                <a:solidFill>
                  <a:schemeClr val="bg1"/>
                </a:solidFill>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59" name="Text Placeholder 2"/>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6" name="Freeform: Shape 55"/>
          <p:cNvSpPr>
            <a:spLocks/>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sp>
        <p:nvSpPr>
          <p:cNvPr id="19" name="Freeform: Shape 18"/>
          <p:cNvSpPr>
            <a:spLocks/>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grpSp>
        <p:nvGrpSpPr>
          <p:cNvPr id="30" name="Group 29"/>
          <p:cNvGrpSpPr/>
          <p:nvPr/>
        </p:nvGrpSpPr>
        <p:grpSpPr>
          <a:xfrm>
            <a:off x="3218437" y="6332538"/>
            <a:ext cx="2523626" cy="540023"/>
            <a:chOff x="7938716" y="6332538"/>
            <a:chExt cx="2523626" cy="540023"/>
          </a:xfrm>
        </p:grpSpPr>
        <p:cxnSp>
          <p:nvCxnSpPr>
            <p:cNvPr id="31" name="Straight Connector 30"/>
            <p:cNvCxnSpPr/>
            <p:nvPr/>
          </p:nvCxnSpPr>
          <p:spPr bwMode="invGray">
            <a:xfrm flipH="1">
              <a:off x="7938716" y="6332538"/>
              <a:ext cx="540023" cy="540023"/>
            </a:xfrm>
            <a:prstGeom prst="line">
              <a:avLst/>
            </a:prstGeom>
            <a:ln w="12700" cap="rnd">
              <a:solidFill>
                <a:srgbClr val="FFFFFF"/>
              </a:solidFill>
            </a:ln>
          </p:spPr>
        </p:cxnSp>
        <p:cxnSp>
          <p:nvCxnSpPr>
            <p:cNvPr id="33" name="Straight Connector 32"/>
            <p:cNvCxnSpPr/>
            <p:nvPr/>
          </p:nvCxnSpPr>
          <p:spPr bwMode="invGray">
            <a:xfrm flipH="1">
              <a:off x="8269317" y="6332538"/>
              <a:ext cx="540023" cy="540023"/>
            </a:xfrm>
            <a:prstGeom prst="line">
              <a:avLst/>
            </a:prstGeom>
            <a:ln w="12700" cap="rnd">
              <a:solidFill>
                <a:srgbClr val="FFFFFF"/>
              </a:solidFill>
            </a:ln>
          </p:spPr>
        </p:cxnSp>
        <p:cxnSp>
          <p:nvCxnSpPr>
            <p:cNvPr id="34" name="Straight Connector 33"/>
            <p:cNvCxnSpPr/>
            <p:nvPr/>
          </p:nvCxnSpPr>
          <p:spPr bwMode="invGray">
            <a:xfrm flipH="1">
              <a:off x="8599918" y="6332538"/>
              <a:ext cx="540023" cy="540023"/>
            </a:xfrm>
            <a:prstGeom prst="line">
              <a:avLst/>
            </a:prstGeom>
            <a:ln w="12700" cap="rnd">
              <a:solidFill>
                <a:srgbClr val="FFFFFF"/>
              </a:solidFill>
            </a:ln>
          </p:spPr>
        </p:cxnSp>
        <p:cxnSp>
          <p:nvCxnSpPr>
            <p:cNvPr id="36" name="Straight Connector 35"/>
            <p:cNvCxnSpPr/>
            <p:nvPr/>
          </p:nvCxnSpPr>
          <p:spPr bwMode="invGray">
            <a:xfrm flipH="1">
              <a:off x="8930519" y="6332538"/>
              <a:ext cx="540023" cy="540023"/>
            </a:xfrm>
            <a:prstGeom prst="line">
              <a:avLst/>
            </a:prstGeom>
            <a:ln w="12700" cap="rnd">
              <a:solidFill>
                <a:srgbClr val="FFFFFF"/>
              </a:solidFill>
            </a:ln>
          </p:spPr>
        </p:cxnSp>
        <p:cxnSp>
          <p:nvCxnSpPr>
            <p:cNvPr id="37" name="Straight Connector 36"/>
            <p:cNvCxnSpPr/>
            <p:nvPr/>
          </p:nvCxnSpPr>
          <p:spPr bwMode="invGray">
            <a:xfrm flipH="1">
              <a:off x="9261120" y="6332538"/>
              <a:ext cx="540023" cy="540023"/>
            </a:xfrm>
            <a:prstGeom prst="line">
              <a:avLst/>
            </a:prstGeom>
            <a:ln w="12700" cap="rnd">
              <a:solidFill>
                <a:srgbClr val="FFFFFF"/>
              </a:solidFill>
            </a:ln>
          </p:spPr>
        </p:cxnSp>
        <p:cxnSp>
          <p:nvCxnSpPr>
            <p:cNvPr id="38" name="Straight Connector 37"/>
            <p:cNvCxnSpPr/>
            <p:nvPr/>
          </p:nvCxnSpPr>
          <p:spPr bwMode="invGray">
            <a:xfrm flipH="1">
              <a:off x="9591721" y="6332538"/>
              <a:ext cx="540023" cy="540023"/>
            </a:xfrm>
            <a:prstGeom prst="line">
              <a:avLst/>
            </a:prstGeom>
            <a:ln w="12700" cap="rnd">
              <a:solidFill>
                <a:srgbClr val="FFFFFF"/>
              </a:solidFill>
            </a:ln>
          </p:spPr>
        </p:cxnSp>
        <p:cxnSp>
          <p:nvCxnSpPr>
            <p:cNvPr id="39" name="Straight Connector 38"/>
            <p:cNvCxnSpPr/>
            <p:nvPr/>
          </p:nvCxnSpPr>
          <p:spPr bwMode="invGray">
            <a:xfrm flipH="1">
              <a:off x="9922319" y="6332538"/>
              <a:ext cx="540023" cy="540023"/>
            </a:xfrm>
            <a:prstGeom prst="line">
              <a:avLst/>
            </a:prstGeom>
            <a:ln w="12700" cap="rnd">
              <a:solidFill>
                <a:srgbClr val="FFFFFF"/>
              </a:solidFill>
            </a:ln>
          </p:spPr>
        </p:cxnSp>
      </p:grpSp>
      <p:sp>
        <p:nvSpPr>
          <p:cNvPr id="18" name="Oval 17"/>
          <p:cNvSpPr>
            <a:spLocks/>
          </p:cNvSpPr>
          <p:nvPr/>
        </p:nvSpPr>
        <p:spPr bwMode="black">
          <a:xfrm>
            <a:off x="10291095" y="186716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3"/>
            </a:endParaRPr>
          </a:p>
        </p:txBody>
      </p:sp>
      <p:pic>
        <p:nvPicPr>
          <p:cNvPr id="22" name="Graphic 21"/>
          <p:cNvPicPr>
            <a:picLocks noChangeAspect="1"/>
          </p:cNvPicPr>
          <p:nvPr/>
        </p:nvPicPr>
        <p:blipFill>
          <a:blip r:embed="rId4"/>
          <a:stretch>
            <a:fillRect/>
          </a:stretch>
        </p:blipFill>
        <p:spPr bwMode="black">
          <a:xfrm>
            <a:off x="7492006" y="5740400"/>
            <a:ext cx="4014194" cy="537553"/>
          </a:xfrm>
          <a:prstGeom prst="rect">
            <a:avLst/>
          </a:prstGeom>
        </p:spPr>
      </p:pic>
      <p:sp>
        <p:nvSpPr>
          <p:cNvPr id="17" name="Rectangle 1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2"/>
          <p:cNvSpPr>
            <a:spLocks noGrp="1"/>
          </p:cNvSpPr>
          <p:nvPr>
            <p:ph sz="half" idx="1"/>
          </p:nvPr>
        </p:nvSpPr>
        <p:spPr>
          <a:xfrm>
            <a:off x="685799" y="3342639"/>
            <a:ext cx="5067290"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0" name="Content Placeholder 3"/>
          <p:cNvSpPr>
            <a:spLocks noGrp="1"/>
          </p:cNvSpPr>
          <p:nvPr>
            <p:ph sz="half" idx="2"/>
          </p:nvPr>
        </p:nvSpPr>
        <p:spPr>
          <a:xfrm>
            <a:off x="6438890" y="3342639"/>
            <a:ext cx="5067308"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Text Placeholder 3"/>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One</a:t>
            </a:r>
          </a:p>
        </p:txBody>
      </p:sp>
      <p:sp>
        <p:nvSpPr>
          <p:cNvPr id="17" name="Text Placeholder 3"/>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Two</a:t>
            </a:r>
          </a:p>
        </p:txBody>
      </p:sp>
      <p:sp>
        <p:nvSpPr>
          <p:cNvPr id="95" name="Rectangle: Rounded Corners 94"/>
          <p:cNvSpPr>
            <a:spLocks/>
          </p:cNvSpPr>
          <p:nvPr/>
        </p:nvSpPr>
        <p:spPr bwMode="ltGray">
          <a:xfrm>
            <a:off x="685798" y="2952559"/>
            <a:ext cx="5067289"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96" name="Rectangle: Rounded Corners 95"/>
          <p:cNvSpPr>
            <a:spLocks/>
          </p:cNvSpPr>
          <p:nvPr/>
        </p:nvSpPr>
        <p:spPr bwMode="ltGray">
          <a:xfrm>
            <a:off x="6438889" y="2952559"/>
            <a:ext cx="5067289"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2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p:cNvSpPr>
            <a:spLocks/>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1031533"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11" name="Text Placeholder 2"/>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0" name="Graphic 9"/>
          <p:cNvPicPr>
            <a:picLocks noChangeAspect="1"/>
          </p:cNvPicPr>
          <p:nvPr/>
        </p:nvPicPr>
        <p:blipFill>
          <a:blip r:embed="rId2"/>
          <a:stretch>
            <a:fillRect/>
          </a:stretch>
        </p:blipFill>
        <p:spPr>
          <a:xfrm>
            <a:off x="9768417" y="6398745"/>
            <a:ext cx="1737783" cy="232711"/>
          </a:xfrm>
          <a:prstGeom prst="rect">
            <a:avLst/>
          </a:prstGeom>
        </p:spPr>
      </p:pic>
      <p:sp>
        <p:nvSpPr>
          <p:cNvPr id="8" name="Rectangle 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p:cNvSpPr>
            <a:spLocks/>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6786372"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9"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2" name="Graphic 11"/>
          <p:cNvPicPr>
            <a:picLocks noChangeAspect="1"/>
          </p:cNvPicPr>
          <p:nvPr/>
        </p:nvPicPr>
        <p:blipFill>
          <a:blip r:embed="rId2"/>
          <a:stretch>
            <a:fillRect/>
          </a:stretch>
        </p:blipFill>
        <p:spPr>
          <a:xfrm>
            <a:off x="9768417" y="6398745"/>
            <a:ext cx="1737783" cy="232711"/>
          </a:xfrm>
          <a:prstGeom prst="rect">
            <a:avLst/>
          </a:prstGeom>
        </p:spPr>
      </p:pic>
      <p:sp>
        <p:nvSpPr>
          <p:cNvPr id="7" name="Rectangle 6"/>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3" name="Graphic 12"/>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19" name="Circle: Hollow 18"/>
          <p:cNvSpPr>
            <a:spLocks/>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20" name="Freeform: Shape 19"/>
          <p:cNvSpPr>
            <a:spLocks/>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1000">
                <a:srgbClr val="F99D1C"/>
              </a:gs>
              <a:gs pos="76000">
                <a:srgbClr val="EC008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pic>
        <p:nvPicPr>
          <p:cNvPr id="21" name="Picture 20" descr="A close up of a logo  Description automatically generated"/>
          <p:cNvPicPr>
            <a:picLocks noChangeAspect="1"/>
          </p:cNvPicPr>
          <p:nvPr/>
        </p:nvPicPr>
        <p:blipFill rotWithShape="1">
          <a:blip r:embed="rId3"/>
          <a:srcRect l="25452"/>
          <a:stretch/>
        </p:blipFill>
        <p:spPr bwMode="ltGray">
          <a:xfrm>
            <a:off x="-1" y="0"/>
            <a:ext cx="4260413" cy="6858000"/>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p:cNvSpPr>
            <a:spLocks/>
          </p:cNvSpPr>
          <p:nvPr/>
        </p:nvSpPr>
        <p:spPr bwMode="ltGray">
          <a:xfrm>
            <a:off x="0"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1" name="Freeform: Shape 50"/>
          <p:cNvSpPr>
            <a:spLocks/>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2" name="Group 51"/>
          <p:cNvGrpSpPr/>
          <p:nvPr/>
        </p:nvGrpSpPr>
        <p:grpSpPr>
          <a:xfrm flipV="1">
            <a:off x="-10160" y="1888067"/>
            <a:ext cx="142404" cy="1991320"/>
            <a:chOff x="512590" y="1888067"/>
            <a:chExt cx="182033" cy="2391839"/>
          </a:xfrm>
        </p:grpSpPr>
        <p:cxnSp>
          <p:nvCxnSpPr>
            <p:cNvPr id="53" name="Straight Connector 52"/>
            <p:cNvCxnSpPr/>
            <p:nvPr/>
          </p:nvCxnSpPr>
          <p:spPr bwMode="ltGray">
            <a:xfrm>
              <a:off x="512590" y="1888067"/>
              <a:ext cx="182033" cy="182033"/>
            </a:xfrm>
            <a:prstGeom prst="line">
              <a:avLst/>
            </a:prstGeom>
            <a:ln w="12700" cap="rnd">
              <a:solidFill>
                <a:srgbClr val="FFFFFF"/>
              </a:solidFill>
            </a:ln>
          </p:spPr>
        </p:cxnSp>
        <p:cxnSp>
          <p:nvCxnSpPr>
            <p:cNvPr id="54" name="Straight Connector 53"/>
            <p:cNvCxnSpPr/>
            <p:nvPr/>
          </p:nvCxnSpPr>
          <p:spPr bwMode="ltGray">
            <a:xfrm>
              <a:off x="512590" y="2133601"/>
              <a:ext cx="182033" cy="182033"/>
            </a:xfrm>
            <a:prstGeom prst="line">
              <a:avLst/>
            </a:prstGeom>
            <a:ln w="12700" cap="rnd">
              <a:solidFill>
                <a:srgbClr val="FFFFFF"/>
              </a:solidFill>
            </a:ln>
          </p:spPr>
        </p:cxnSp>
        <p:cxnSp>
          <p:nvCxnSpPr>
            <p:cNvPr id="56" name="Straight Connector 55"/>
            <p:cNvCxnSpPr/>
            <p:nvPr/>
          </p:nvCxnSpPr>
          <p:spPr bwMode="ltGray">
            <a:xfrm>
              <a:off x="512590" y="2379135"/>
              <a:ext cx="182033" cy="182033"/>
            </a:xfrm>
            <a:prstGeom prst="line">
              <a:avLst/>
            </a:prstGeom>
            <a:ln w="12700" cap="rnd">
              <a:solidFill>
                <a:srgbClr val="FFFFFF"/>
              </a:solidFill>
            </a:ln>
          </p:spPr>
        </p:cxnSp>
        <p:cxnSp>
          <p:nvCxnSpPr>
            <p:cNvPr id="57" name="Straight Connector 56"/>
            <p:cNvCxnSpPr/>
            <p:nvPr/>
          </p:nvCxnSpPr>
          <p:spPr bwMode="ltGray">
            <a:xfrm>
              <a:off x="512590" y="2624669"/>
              <a:ext cx="182033" cy="182033"/>
            </a:xfrm>
            <a:prstGeom prst="line">
              <a:avLst/>
            </a:prstGeom>
            <a:ln w="12700" cap="rnd">
              <a:solidFill>
                <a:srgbClr val="FFFFFF"/>
              </a:solidFill>
            </a:ln>
          </p:spPr>
        </p:cxnSp>
        <p:cxnSp>
          <p:nvCxnSpPr>
            <p:cNvPr id="59" name="Straight Connector 58"/>
            <p:cNvCxnSpPr/>
            <p:nvPr/>
          </p:nvCxnSpPr>
          <p:spPr bwMode="ltGray">
            <a:xfrm>
              <a:off x="512590" y="2870203"/>
              <a:ext cx="182033" cy="182033"/>
            </a:xfrm>
            <a:prstGeom prst="line">
              <a:avLst/>
            </a:prstGeom>
            <a:ln w="12700" cap="rnd">
              <a:solidFill>
                <a:srgbClr val="FFFFFF"/>
              </a:solidFill>
            </a:ln>
          </p:spPr>
        </p:cxnSp>
        <p:cxnSp>
          <p:nvCxnSpPr>
            <p:cNvPr id="60" name="Straight Connector 59"/>
            <p:cNvCxnSpPr/>
            <p:nvPr/>
          </p:nvCxnSpPr>
          <p:spPr bwMode="ltGray">
            <a:xfrm>
              <a:off x="512590" y="3115737"/>
              <a:ext cx="182033" cy="182033"/>
            </a:xfrm>
            <a:prstGeom prst="line">
              <a:avLst/>
            </a:prstGeom>
            <a:ln w="12700" cap="rnd">
              <a:solidFill>
                <a:srgbClr val="FFFFFF"/>
              </a:solidFill>
            </a:ln>
          </p:spPr>
        </p:cxnSp>
        <p:cxnSp>
          <p:nvCxnSpPr>
            <p:cNvPr id="61" name="Straight Connector 60"/>
            <p:cNvCxnSpPr/>
            <p:nvPr/>
          </p:nvCxnSpPr>
          <p:spPr bwMode="ltGray">
            <a:xfrm>
              <a:off x="512590" y="3361271"/>
              <a:ext cx="182033" cy="182033"/>
            </a:xfrm>
            <a:prstGeom prst="line">
              <a:avLst/>
            </a:prstGeom>
            <a:ln w="12700" cap="rnd">
              <a:solidFill>
                <a:srgbClr val="FFFFFF"/>
              </a:solidFill>
            </a:ln>
          </p:spPr>
        </p:cxnSp>
        <p:cxnSp>
          <p:nvCxnSpPr>
            <p:cNvPr id="62" name="Straight Connector 61"/>
            <p:cNvCxnSpPr/>
            <p:nvPr/>
          </p:nvCxnSpPr>
          <p:spPr bwMode="ltGray">
            <a:xfrm>
              <a:off x="512590" y="3606805"/>
              <a:ext cx="182033" cy="182033"/>
            </a:xfrm>
            <a:prstGeom prst="line">
              <a:avLst/>
            </a:prstGeom>
            <a:ln w="12700" cap="rnd">
              <a:solidFill>
                <a:srgbClr val="FFFFFF"/>
              </a:solidFill>
            </a:ln>
          </p:spPr>
        </p:cxnSp>
        <p:cxnSp>
          <p:nvCxnSpPr>
            <p:cNvPr id="64" name="Straight Connector 63"/>
            <p:cNvCxnSpPr/>
            <p:nvPr/>
          </p:nvCxnSpPr>
          <p:spPr bwMode="ltGray">
            <a:xfrm>
              <a:off x="512590" y="3852339"/>
              <a:ext cx="182033" cy="182033"/>
            </a:xfrm>
            <a:prstGeom prst="line">
              <a:avLst/>
            </a:prstGeom>
            <a:ln w="12700" cap="rnd">
              <a:solidFill>
                <a:srgbClr val="FFFFFF"/>
              </a:solidFill>
            </a:ln>
          </p:spPr>
        </p:cxnSp>
        <p:cxnSp>
          <p:nvCxnSpPr>
            <p:cNvPr id="65" name="Straight Connector 64"/>
            <p:cNvCxnSpPr/>
            <p:nvPr/>
          </p:nvCxnSpPr>
          <p:spPr bwMode="ltGray">
            <a:xfrm>
              <a:off x="512590" y="4097873"/>
              <a:ext cx="182033" cy="182033"/>
            </a:xfrm>
            <a:prstGeom prst="line">
              <a:avLst/>
            </a:prstGeom>
            <a:ln w="12700" cap="rnd">
              <a:solidFill>
                <a:srgbClr val="FFFFFF"/>
              </a:solidFill>
            </a:ln>
          </p:spPr>
        </p:cxnSp>
      </p:grpSp>
      <p:sp>
        <p:nvSpPr>
          <p:cNvPr id="66" name="Right Triangle 65"/>
          <p:cNvSpPr>
            <a:spLocks/>
          </p:cNvSpPr>
          <p:nvPr/>
        </p:nvSpPr>
        <p:spPr bwMode="ltGray">
          <a:xfrm>
            <a:off x="0" y="4921250"/>
            <a:ext cx="1936750" cy="1936750"/>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7" name="Rectangle 66"/>
          <p:cNvSpPr>
            <a:spLocks/>
          </p:cNvSpPr>
          <p:nvPr/>
        </p:nvSpPr>
        <p:spPr bwMode="ltGray">
          <a:xfrm>
            <a:off x="837966" y="1148126"/>
            <a:ext cx="4760620" cy="5709874"/>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22" name="Graphic 21"/>
          <p:cNvPicPr>
            <a:picLocks noChangeAspect="1"/>
          </p:cNvPicPr>
          <p:nvPr/>
        </p:nvPicPr>
        <p:blipFill>
          <a:blip r:embed="rId2"/>
          <a:stretch>
            <a:fillRect/>
          </a:stretch>
        </p:blipFill>
        <p:spPr>
          <a:xfrm>
            <a:off x="9768417" y="6398745"/>
            <a:ext cx="1737783" cy="232711"/>
          </a:xfrm>
          <a:prstGeom prst="rect">
            <a:avLst/>
          </a:prstGeom>
        </p:spPr>
      </p:pic>
      <p:pic>
        <p:nvPicPr>
          <p:cNvPr id="24" name="Picture 23" descr="A screen shot of a computer  Description automatically generated"/>
          <p:cNvPicPr>
            <a:picLocks noChangeAspect="1"/>
          </p:cNvPicPr>
          <p:nvPr/>
        </p:nvPicPr>
        <p:blipFill rotWithShape="1">
          <a:blip r:embed="rId3"/>
          <a:srcRect b="13990"/>
          <a:stretch/>
        </p:blipFill>
        <p:spPr>
          <a:xfrm>
            <a:off x="683452" y="812801"/>
            <a:ext cx="5069648" cy="6045199"/>
          </a:xfrm>
          <a:prstGeom prst="rect">
            <a:avLst/>
          </a:prstGeom>
        </p:spPr>
      </p:pic>
      <p:sp>
        <p:nvSpPr>
          <p:cNvPr id="25" name="Picture Placeholder 62"/>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3" name="Rectangle 2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53" name="Right Triangle 52"/>
          <p:cNvSpPr>
            <a:spLocks/>
          </p:cNvSpPr>
          <p:nvPr/>
        </p:nvSpPr>
        <p:spPr bwMode="ltGray">
          <a:xfrm>
            <a:off x="0" y="1668780"/>
            <a:ext cx="5189220" cy="518922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4" name="Right Triangle 53"/>
          <p:cNvSpPr>
            <a:spLocks/>
          </p:cNvSpPr>
          <p:nvPr/>
        </p:nvSpPr>
        <p:spPr bwMode="ltGray">
          <a:xfrm>
            <a:off x="-1" y="4205127"/>
            <a:ext cx="2652873" cy="2652873"/>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55" name="Freeform: Shape 54"/>
          <p:cNvSpPr>
            <a:spLocks/>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7" name="Group 56"/>
          <p:cNvGrpSpPr/>
          <p:nvPr/>
        </p:nvGrpSpPr>
        <p:grpSpPr>
          <a:xfrm flipV="1">
            <a:off x="-10160" y="1941232"/>
            <a:ext cx="200660" cy="2805948"/>
            <a:chOff x="512590" y="1888067"/>
            <a:chExt cx="182033" cy="2391839"/>
          </a:xfrm>
        </p:grpSpPr>
        <p:cxnSp>
          <p:nvCxnSpPr>
            <p:cNvPr id="59" name="Straight Connector 58"/>
            <p:cNvCxnSpPr/>
            <p:nvPr/>
          </p:nvCxnSpPr>
          <p:spPr bwMode="ltGray">
            <a:xfrm>
              <a:off x="512590" y="1888067"/>
              <a:ext cx="182033" cy="182033"/>
            </a:xfrm>
            <a:prstGeom prst="line">
              <a:avLst/>
            </a:prstGeom>
            <a:ln w="12700" cap="rnd">
              <a:solidFill>
                <a:srgbClr val="FFFFFF"/>
              </a:solidFill>
            </a:ln>
          </p:spPr>
        </p:cxnSp>
        <p:cxnSp>
          <p:nvCxnSpPr>
            <p:cNvPr id="60" name="Straight Connector 59"/>
            <p:cNvCxnSpPr/>
            <p:nvPr/>
          </p:nvCxnSpPr>
          <p:spPr bwMode="ltGray">
            <a:xfrm>
              <a:off x="512590" y="2133601"/>
              <a:ext cx="182033" cy="182033"/>
            </a:xfrm>
            <a:prstGeom prst="line">
              <a:avLst/>
            </a:prstGeom>
            <a:ln w="12700" cap="rnd">
              <a:solidFill>
                <a:srgbClr val="FFFFFF"/>
              </a:solidFill>
            </a:ln>
          </p:spPr>
        </p:cxnSp>
        <p:cxnSp>
          <p:nvCxnSpPr>
            <p:cNvPr id="61" name="Straight Connector 60"/>
            <p:cNvCxnSpPr/>
            <p:nvPr/>
          </p:nvCxnSpPr>
          <p:spPr bwMode="ltGray">
            <a:xfrm>
              <a:off x="512590" y="2379135"/>
              <a:ext cx="182033" cy="182033"/>
            </a:xfrm>
            <a:prstGeom prst="line">
              <a:avLst/>
            </a:prstGeom>
            <a:ln w="12700" cap="rnd">
              <a:solidFill>
                <a:srgbClr val="FFFFFF"/>
              </a:solidFill>
            </a:ln>
          </p:spPr>
        </p:cxnSp>
        <p:cxnSp>
          <p:nvCxnSpPr>
            <p:cNvPr id="62" name="Straight Connector 61"/>
            <p:cNvCxnSpPr/>
            <p:nvPr/>
          </p:nvCxnSpPr>
          <p:spPr bwMode="ltGray">
            <a:xfrm>
              <a:off x="512590" y="2624669"/>
              <a:ext cx="182033" cy="182033"/>
            </a:xfrm>
            <a:prstGeom prst="line">
              <a:avLst/>
            </a:prstGeom>
            <a:ln w="12700" cap="rnd">
              <a:solidFill>
                <a:srgbClr val="FFFFFF"/>
              </a:solidFill>
            </a:ln>
          </p:spPr>
        </p:cxnSp>
        <p:cxnSp>
          <p:nvCxnSpPr>
            <p:cNvPr id="64" name="Straight Connector 63"/>
            <p:cNvCxnSpPr/>
            <p:nvPr/>
          </p:nvCxnSpPr>
          <p:spPr bwMode="ltGray">
            <a:xfrm>
              <a:off x="512590" y="2870203"/>
              <a:ext cx="182033" cy="182033"/>
            </a:xfrm>
            <a:prstGeom prst="line">
              <a:avLst/>
            </a:prstGeom>
            <a:ln w="12700" cap="rnd">
              <a:solidFill>
                <a:srgbClr val="FFFFFF"/>
              </a:solidFill>
            </a:ln>
          </p:spPr>
        </p:cxnSp>
        <p:cxnSp>
          <p:nvCxnSpPr>
            <p:cNvPr id="65" name="Straight Connector 64"/>
            <p:cNvCxnSpPr/>
            <p:nvPr/>
          </p:nvCxnSpPr>
          <p:spPr bwMode="ltGray">
            <a:xfrm>
              <a:off x="512590" y="3115737"/>
              <a:ext cx="182033" cy="182033"/>
            </a:xfrm>
            <a:prstGeom prst="line">
              <a:avLst/>
            </a:prstGeom>
            <a:ln w="12700" cap="rnd">
              <a:solidFill>
                <a:srgbClr val="FFFFFF"/>
              </a:solidFill>
            </a:ln>
          </p:spPr>
        </p:cxnSp>
        <p:cxnSp>
          <p:nvCxnSpPr>
            <p:cNvPr id="66" name="Straight Connector 65"/>
            <p:cNvCxnSpPr/>
            <p:nvPr/>
          </p:nvCxnSpPr>
          <p:spPr bwMode="ltGray">
            <a:xfrm>
              <a:off x="512590" y="3361271"/>
              <a:ext cx="182033" cy="182033"/>
            </a:xfrm>
            <a:prstGeom prst="line">
              <a:avLst/>
            </a:prstGeom>
            <a:ln w="12700" cap="rnd">
              <a:solidFill>
                <a:srgbClr val="FFFFFF"/>
              </a:solidFill>
            </a:ln>
          </p:spPr>
        </p:cxnSp>
        <p:cxnSp>
          <p:nvCxnSpPr>
            <p:cNvPr id="67" name="Straight Connector 66"/>
            <p:cNvCxnSpPr/>
            <p:nvPr/>
          </p:nvCxnSpPr>
          <p:spPr bwMode="ltGray">
            <a:xfrm>
              <a:off x="512590" y="3606805"/>
              <a:ext cx="182033" cy="182033"/>
            </a:xfrm>
            <a:prstGeom prst="line">
              <a:avLst/>
            </a:prstGeom>
            <a:ln w="12700" cap="rnd">
              <a:solidFill>
                <a:srgbClr val="FFFFFF"/>
              </a:solidFill>
            </a:ln>
          </p:spPr>
        </p:cxnSp>
        <p:cxnSp>
          <p:nvCxnSpPr>
            <p:cNvPr id="68" name="Straight Connector 67"/>
            <p:cNvCxnSpPr/>
            <p:nvPr/>
          </p:nvCxnSpPr>
          <p:spPr bwMode="ltGray">
            <a:xfrm>
              <a:off x="512590" y="3852339"/>
              <a:ext cx="182033" cy="182033"/>
            </a:xfrm>
            <a:prstGeom prst="line">
              <a:avLst/>
            </a:prstGeom>
            <a:ln w="12700" cap="rnd">
              <a:solidFill>
                <a:srgbClr val="FFFFFF"/>
              </a:solidFill>
            </a:ln>
          </p:spPr>
        </p:cxnSp>
        <p:cxnSp>
          <p:nvCxnSpPr>
            <p:cNvPr id="69" name="Straight Connector 68"/>
            <p:cNvCxnSpPr/>
            <p:nvPr/>
          </p:nvCxnSpPr>
          <p:spPr bwMode="ltGray">
            <a:xfrm>
              <a:off x="512590" y="4097873"/>
              <a:ext cx="182033" cy="182033"/>
            </a:xfrm>
            <a:prstGeom prst="line">
              <a:avLst/>
            </a:prstGeom>
            <a:ln w="12700" cap="rnd">
              <a:solidFill>
                <a:srgbClr val="FFFFFF"/>
              </a:solidFill>
            </a:ln>
          </p:spPr>
        </p:cxnSp>
      </p:grpSp>
      <p:sp>
        <p:nvSpPr>
          <p:cNvPr id="72" name="Rectangle: Rounded Corners 71"/>
          <p:cNvSpPr>
            <a:spLocks/>
          </p:cNvSpPr>
          <p:nvPr/>
        </p:nvSpPr>
        <p:spPr bwMode="ltGray">
          <a:xfrm>
            <a:off x="937259" y="5892596"/>
            <a:ext cx="2689861" cy="420338"/>
          </a:xfrm>
          <a:prstGeom prst="roundRect">
            <a:avLst>
              <a:gd name="adj" fmla="val 50000"/>
            </a:avLst>
          </a:prstGeom>
          <a:gradFill flip="none" rotWithShape="1">
            <a:gsLst>
              <a:gs pos="3000">
                <a:srgbClr val="000000">
                  <a:alpha val="47000"/>
                </a:srgbClr>
              </a:gs>
              <a:gs pos="76000">
                <a:srgbClr val="000000">
                  <a:alpha val="0"/>
                </a:srgb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23" name="Graphic 22"/>
          <p:cNvPicPr>
            <a:picLocks noChangeAspect="1"/>
          </p:cNvPicPr>
          <p:nvPr/>
        </p:nvPicPr>
        <p:blipFill>
          <a:blip r:embed="rId2"/>
          <a:stretch>
            <a:fillRect/>
          </a:stretch>
        </p:blipFill>
        <p:spPr>
          <a:xfrm>
            <a:off x="9768417" y="6398745"/>
            <a:ext cx="1737783" cy="232711"/>
          </a:xfrm>
          <a:prstGeom prst="rect">
            <a:avLst/>
          </a:prstGeom>
        </p:spPr>
      </p:pic>
      <p:grpSp>
        <p:nvGrpSpPr>
          <p:cNvPr id="2" name="Group 1"/>
          <p:cNvGrpSpPr/>
          <p:nvPr/>
        </p:nvGrpSpPr>
        <p:grpSpPr>
          <a:xfrm>
            <a:off x="914398" y="670560"/>
            <a:ext cx="2692402" cy="5486400"/>
            <a:chOff x="914398" y="670560"/>
            <a:chExt cx="2692402" cy="5486400"/>
          </a:xfrm>
        </p:grpSpPr>
        <p:sp>
          <p:nvSpPr>
            <p:cNvPr id="70" name="Rectangle 69"/>
            <p:cNvSpPr>
              <a:spLocks/>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pic>
          <p:nvPicPr>
            <p:cNvPr id="25" name="Picture 24" descr="A screen shot of a computer  Description automatically generated"/>
            <p:cNvPicPr>
              <a:picLocks noChangeAspect="1"/>
            </p:cNvPicPr>
            <p:nvPr/>
          </p:nvPicPr>
          <p:blipFill>
            <a:blip r:embed="rId3"/>
            <a:stretch>
              <a:fillRect/>
            </a:stretch>
          </p:blipFill>
          <p:spPr>
            <a:xfrm>
              <a:off x="914398" y="670560"/>
              <a:ext cx="2692402" cy="5486400"/>
            </a:xfrm>
            <a:prstGeom prst="rect">
              <a:avLst/>
            </a:prstGeom>
          </p:spPr>
        </p:pic>
      </p:grpSp>
      <p:sp>
        <p:nvSpPr>
          <p:cNvPr id="74" name="Picture Placeholder 62"/>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4" name="Rectangle 23"/>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5" name="Right Triangle 44"/>
          <p:cNvSpPr>
            <a:spLocks/>
          </p:cNvSpPr>
          <p:nvPr/>
        </p:nvSpPr>
        <p:spPr bwMode="ltGray">
          <a:xfrm flipH="1">
            <a:off x="5333726"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46" name="Freeform: Shape 45"/>
          <p:cNvSpPr>
            <a:spLocks/>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47" name="Right Triangle 46"/>
          <p:cNvSpPr>
            <a:spLocks/>
          </p:cNvSpPr>
          <p:nvPr/>
        </p:nvSpPr>
        <p:spPr bwMode="ltGray">
          <a:xfrm flipH="1">
            <a:off x="7871186" y="2537461"/>
            <a:ext cx="4320540" cy="4320540"/>
          </a:xfrm>
          <a:prstGeom prst="rtTriangle">
            <a:avLst/>
          </a:prstGeom>
          <a:gradFill>
            <a:gsLst>
              <a:gs pos="0">
                <a:srgbClr val="F25949">
                  <a:alpha val="1000"/>
                </a:srgbClr>
              </a:gs>
              <a:gs pos="53000">
                <a:srgbClr val="F25949">
                  <a:alpha val="66000"/>
                </a:srgbClr>
              </a:gs>
              <a:gs pos="98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4" name="Rectangle 63"/>
          <p:cNvSpPr>
            <a:spLocks/>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5" name="Rectangle: Rounded Corners 64"/>
          <p:cNvSpPr>
            <a:spLocks/>
          </p:cNvSpPr>
          <p:nvPr/>
        </p:nvSpPr>
        <p:spPr bwMode="ltGray">
          <a:xfrm>
            <a:off x="3835400" y="5455434"/>
            <a:ext cx="8468360" cy="420338"/>
          </a:xfrm>
          <a:prstGeom prst="roundRect">
            <a:avLst>
              <a:gd name="adj" fmla="val 50000"/>
            </a:avLst>
          </a:prstGeom>
          <a:gradFill flip="none" rotWithShape="1">
            <a:gsLst>
              <a:gs pos="3000">
                <a:schemeClr val="tx1">
                  <a:alpha val="47000"/>
                </a:schemeClr>
              </a:gs>
              <a:gs pos="76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7" name="Picture Placeholder 62"/>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grpSp>
        <p:nvGrpSpPr>
          <p:cNvPr id="68" name="Group 67"/>
          <p:cNvGrpSpPr/>
          <p:nvPr/>
        </p:nvGrpSpPr>
        <p:grpSpPr>
          <a:xfrm flipH="1">
            <a:off x="12059482" y="1888067"/>
            <a:ext cx="142404" cy="1871133"/>
            <a:chOff x="512590" y="1888067"/>
            <a:chExt cx="182033" cy="2391839"/>
          </a:xfrm>
        </p:grpSpPr>
        <p:cxnSp>
          <p:nvCxnSpPr>
            <p:cNvPr id="69" name="Straight Connector 68"/>
            <p:cNvCxnSpPr/>
            <p:nvPr/>
          </p:nvCxnSpPr>
          <p:spPr bwMode="ltGray">
            <a:xfrm>
              <a:off x="512590" y="1888067"/>
              <a:ext cx="182033" cy="182033"/>
            </a:xfrm>
            <a:prstGeom prst="line">
              <a:avLst/>
            </a:prstGeom>
            <a:ln w="12700" cap="rnd">
              <a:solidFill>
                <a:schemeClr val="bg1"/>
              </a:solidFill>
            </a:ln>
          </p:spPr>
        </p:cxnSp>
        <p:cxnSp>
          <p:nvCxnSpPr>
            <p:cNvPr id="70" name="Straight Connector 69"/>
            <p:cNvCxnSpPr/>
            <p:nvPr/>
          </p:nvCxnSpPr>
          <p:spPr bwMode="ltGray">
            <a:xfrm>
              <a:off x="512590" y="2133601"/>
              <a:ext cx="182033" cy="182033"/>
            </a:xfrm>
            <a:prstGeom prst="line">
              <a:avLst/>
            </a:prstGeom>
            <a:ln w="12700" cap="rnd">
              <a:solidFill>
                <a:schemeClr val="bg1"/>
              </a:solidFill>
            </a:ln>
          </p:spPr>
        </p:cxnSp>
        <p:cxnSp>
          <p:nvCxnSpPr>
            <p:cNvPr id="71" name="Straight Connector 70"/>
            <p:cNvCxnSpPr/>
            <p:nvPr/>
          </p:nvCxnSpPr>
          <p:spPr bwMode="ltGray">
            <a:xfrm>
              <a:off x="512590" y="2379135"/>
              <a:ext cx="182033" cy="182033"/>
            </a:xfrm>
            <a:prstGeom prst="line">
              <a:avLst/>
            </a:prstGeom>
            <a:ln w="12700" cap="rnd">
              <a:solidFill>
                <a:schemeClr val="bg1"/>
              </a:solidFill>
            </a:ln>
          </p:spPr>
        </p:cxnSp>
        <p:cxnSp>
          <p:nvCxnSpPr>
            <p:cNvPr id="72" name="Straight Connector 71"/>
            <p:cNvCxnSpPr/>
            <p:nvPr/>
          </p:nvCxnSpPr>
          <p:spPr bwMode="ltGray">
            <a:xfrm>
              <a:off x="512590" y="2624669"/>
              <a:ext cx="182033" cy="182033"/>
            </a:xfrm>
            <a:prstGeom prst="line">
              <a:avLst/>
            </a:prstGeom>
            <a:ln w="12700" cap="rnd">
              <a:solidFill>
                <a:schemeClr val="bg1"/>
              </a:solidFill>
            </a:ln>
          </p:spPr>
        </p:cxnSp>
        <p:cxnSp>
          <p:nvCxnSpPr>
            <p:cNvPr id="73" name="Straight Connector 72"/>
            <p:cNvCxnSpPr/>
            <p:nvPr/>
          </p:nvCxnSpPr>
          <p:spPr bwMode="ltGray">
            <a:xfrm>
              <a:off x="512590" y="2870203"/>
              <a:ext cx="182033" cy="182033"/>
            </a:xfrm>
            <a:prstGeom prst="line">
              <a:avLst/>
            </a:prstGeom>
            <a:ln w="12700" cap="rnd">
              <a:solidFill>
                <a:schemeClr val="bg1"/>
              </a:solidFill>
            </a:ln>
          </p:spPr>
        </p:cxnSp>
        <p:cxnSp>
          <p:nvCxnSpPr>
            <p:cNvPr id="74" name="Straight Connector 73"/>
            <p:cNvCxnSpPr/>
            <p:nvPr/>
          </p:nvCxnSpPr>
          <p:spPr bwMode="ltGray">
            <a:xfrm>
              <a:off x="512590" y="3115737"/>
              <a:ext cx="182033" cy="182033"/>
            </a:xfrm>
            <a:prstGeom prst="line">
              <a:avLst/>
            </a:prstGeom>
            <a:ln w="12700" cap="rnd">
              <a:solidFill>
                <a:schemeClr val="bg1"/>
              </a:solidFill>
            </a:ln>
          </p:spPr>
        </p:cxnSp>
        <p:cxnSp>
          <p:nvCxnSpPr>
            <p:cNvPr id="75" name="Straight Connector 74"/>
            <p:cNvCxnSpPr/>
            <p:nvPr/>
          </p:nvCxnSpPr>
          <p:spPr bwMode="ltGray">
            <a:xfrm>
              <a:off x="512590" y="3361271"/>
              <a:ext cx="182033" cy="182033"/>
            </a:xfrm>
            <a:prstGeom prst="line">
              <a:avLst/>
            </a:prstGeom>
            <a:ln w="12700" cap="rnd">
              <a:solidFill>
                <a:schemeClr val="bg1"/>
              </a:solidFill>
            </a:ln>
          </p:spPr>
        </p:cxnSp>
        <p:cxnSp>
          <p:nvCxnSpPr>
            <p:cNvPr id="76" name="Straight Connector 75"/>
            <p:cNvCxnSpPr/>
            <p:nvPr/>
          </p:nvCxnSpPr>
          <p:spPr bwMode="ltGray">
            <a:xfrm>
              <a:off x="512590" y="3606805"/>
              <a:ext cx="182033" cy="182033"/>
            </a:xfrm>
            <a:prstGeom prst="line">
              <a:avLst/>
            </a:prstGeom>
            <a:ln w="12700" cap="rnd">
              <a:solidFill>
                <a:schemeClr val="bg1"/>
              </a:solidFill>
            </a:ln>
          </p:spPr>
        </p:cxnSp>
        <p:cxnSp>
          <p:nvCxnSpPr>
            <p:cNvPr id="77" name="Straight Connector 76"/>
            <p:cNvCxnSpPr/>
            <p:nvPr/>
          </p:nvCxnSpPr>
          <p:spPr bwMode="ltGray">
            <a:xfrm>
              <a:off x="512590" y="3852339"/>
              <a:ext cx="182033" cy="182033"/>
            </a:xfrm>
            <a:prstGeom prst="line">
              <a:avLst/>
            </a:prstGeom>
            <a:ln w="12700" cap="rnd">
              <a:solidFill>
                <a:schemeClr val="bg1"/>
              </a:solidFill>
            </a:ln>
          </p:spPr>
        </p:cxnSp>
        <p:cxnSp>
          <p:nvCxnSpPr>
            <p:cNvPr id="78" name="Straight Connector 77"/>
            <p:cNvCxnSpPr/>
            <p:nvPr/>
          </p:nvCxnSpPr>
          <p:spPr bwMode="ltGray">
            <a:xfrm>
              <a:off x="512590" y="4097873"/>
              <a:ext cx="182033" cy="182033"/>
            </a:xfrm>
            <a:prstGeom prst="line">
              <a:avLst/>
            </a:prstGeom>
            <a:ln w="12700" cap="rnd">
              <a:solidFill>
                <a:schemeClr val="bg1"/>
              </a:solidFill>
            </a:ln>
          </p:spPr>
        </p:cxnSp>
      </p:grpSp>
      <p:pic>
        <p:nvPicPr>
          <p:cNvPr id="24" name="Graphic 23"/>
          <p:cNvPicPr>
            <a:picLocks noChangeAspect="1"/>
          </p:cNvPicPr>
          <p:nvPr/>
        </p:nvPicPr>
        <p:blipFill>
          <a:blip r:embed="rId2"/>
          <a:stretch>
            <a:fillRect/>
          </a:stretch>
        </p:blipFill>
        <p:spPr>
          <a:xfrm>
            <a:off x="9768417" y="6398745"/>
            <a:ext cx="1737783" cy="232711"/>
          </a:xfrm>
          <a:prstGeom prst="rect">
            <a:avLst/>
          </a:prstGeom>
        </p:spPr>
      </p:pic>
      <p:pic>
        <p:nvPicPr>
          <p:cNvPr id="26" name="Picture 25" descr="A screen shot of a computer  Description automatically generated"/>
          <p:cNvPicPr>
            <a:picLocks noChangeAspect="1"/>
          </p:cNvPicPr>
          <p:nvPr/>
        </p:nvPicPr>
        <p:blipFill rotWithShape="1">
          <a:blip r:embed="rId3"/>
          <a:srcRect r="1311"/>
          <a:stretch/>
        </p:blipFill>
        <p:spPr>
          <a:xfrm>
            <a:off x="3835400" y="716597"/>
            <a:ext cx="8356326" cy="5077585"/>
          </a:xfrm>
          <a:prstGeom prst="rect">
            <a:avLst/>
          </a:prstGeom>
        </p:spPr>
      </p:pic>
      <p:sp>
        <p:nvSpPr>
          <p:cNvPr id="22" name="Rectangle 2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30" name="Graphic 29"/>
          <p:cNvPicPr>
            <a:picLocks noChangeAspect="1"/>
          </p:cNvPicPr>
          <p:nvPr/>
        </p:nvPicPr>
        <p:blipFill>
          <a:blip r:embed="rId3"/>
          <a:stretch>
            <a:fillRect/>
          </a:stretch>
        </p:blipFill>
        <p:spPr>
          <a:xfrm>
            <a:off x="9768417" y="6398745"/>
            <a:ext cx="1737783" cy="232711"/>
          </a:xfrm>
          <a:prstGeom prst="rect">
            <a:avLst/>
          </a:prstGeom>
        </p:spPr>
      </p:pic>
      <p:sp>
        <p:nvSpPr>
          <p:cNvPr id="38" name="Freeform: Shape 37"/>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60" name="Group 59"/>
          <p:cNvGrpSpPr/>
          <p:nvPr/>
        </p:nvGrpSpPr>
        <p:grpSpPr>
          <a:xfrm>
            <a:off x="872699" y="6560004"/>
            <a:ext cx="1460636" cy="312557"/>
            <a:chOff x="7938716" y="6332538"/>
            <a:chExt cx="2523626" cy="540023"/>
          </a:xfrm>
        </p:grpSpPr>
        <p:cxnSp>
          <p:nvCxnSpPr>
            <p:cNvPr id="62" name="Straight Connector 61"/>
            <p:cNvCxnSpPr/>
            <p:nvPr/>
          </p:nvCxnSpPr>
          <p:spPr bwMode="ltGray">
            <a:xfrm flipH="1">
              <a:off x="7938716" y="6332538"/>
              <a:ext cx="540023" cy="540023"/>
            </a:xfrm>
            <a:prstGeom prst="line">
              <a:avLst/>
            </a:prstGeom>
            <a:ln w="12700" cap="rnd">
              <a:solidFill>
                <a:srgbClr val="FFFFFF"/>
              </a:solidFill>
            </a:ln>
          </p:spPr>
        </p:cxnSp>
        <p:cxnSp>
          <p:nvCxnSpPr>
            <p:cNvPr id="63" name="Straight Connector 62"/>
            <p:cNvCxnSpPr/>
            <p:nvPr/>
          </p:nvCxnSpPr>
          <p:spPr bwMode="ltGray">
            <a:xfrm flipH="1">
              <a:off x="8269317" y="6332538"/>
              <a:ext cx="540023" cy="540023"/>
            </a:xfrm>
            <a:prstGeom prst="line">
              <a:avLst/>
            </a:prstGeom>
            <a:ln w="12700" cap="rnd">
              <a:solidFill>
                <a:srgbClr val="FFFFFF"/>
              </a:solidFill>
            </a:ln>
          </p:spPr>
        </p:cxnSp>
        <p:cxnSp>
          <p:nvCxnSpPr>
            <p:cNvPr id="64" name="Straight Connector 63"/>
            <p:cNvCxnSpPr/>
            <p:nvPr/>
          </p:nvCxnSpPr>
          <p:spPr bwMode="ltGray">
            <a:xfrm flipH="1">
              <a:off x="8599918" y="6332538"/>
              <a:ext cx="540023" cy="540023"/>
            </a:xfrm>
            <a:prstGeom prst="line">
              <a:avLst/>
            </a:prstGeom>
            <a:ln w="12700" cap="rnd">
              <a:solidFill>
                <a:srgbClr val="FFFFFF"/>
              </a:solidFill>
            </a:ln>
          </p:spPr>
        </p:cxnSp>
        <p:cxnSp>
          <p:nvCxnSpPr>
            <p:cNvPr id="65" name="Straight Connector 64"/>
            <p:cNvCxnSpPr/>
            <p:nvPr/>
          </p:nvCxnSpPr>
          <p:spPr bwMode="ltGray">
            <a:xfrm flipH="1">
              <a:off x="8930519" y="6332538"/>
              <a:ext cx="540023" cy="540023"/>
            </a:xfrm>
            <a:prstGeom prst="line">
              <a:avLst/>
            </a:prstGeom>
            <a:ln w="12700" cap="rnd">
              <a:solidFill>
                <a:srgbClr val="FFFFFF"/>
              </a:solidFill>
            </a:ln>
          </p:spPr>
        </p:cxnSp>
        <p:cxnSp>
          <p:nvCxnSpPr>
            <p:cNvPr id="66" name="Straight Connector 65"/>
            <p:cNvCxnSpPr/>
            <p:nvPr/>
          </p:nvCxnSpPr>
          <p:spPr bwMode="ltGray">
            <a:xfrm flipH="1">
              <a:off x="9261120" y="6332538"/>
              <a:ext cx="540023" cy="540023"/>
            </a:xfrm>
            <a:prstGeom prst="line">
              <a:avLst/>
            </a:prstGeom>
            <a:ln w="12700" cap="rnd">
              <a:solidFill>
                <a:srgbClr val="FFFFFF"/>
              </a:solidFill>
            </a:ln>
          </p:spPr>
        </p:cxnSp>
        <p:cxnSp>
          <p:nvCxnSpPr>
            <p:cNvPr id="67" name="Straight Connector 66"/>
            <p:cNvCxnSpPr/>
            <p:nvPr/>
          </p:nvCxnSpPr>
          <p:spPr bwMode="ltGray">
            <a:xfrm flipH="1">
              <a:off x="9591721" y="6332538"/>
              <a:ext cx="540023" cy="540023"/>
            </a:xfrm>
            <a:prstGeom prst="line">
              <a:avLst/>
            </a:prstGeom>
            <a:ln w="12700" cap="rnd">
              <a:solidFill>
                <a:srgbClr val="FFFFFF"/>
              </a:solidFill>
            </a:ln>
          </p:spPr>
        </p:cxnSp>
        <p:cxnSp>
          <p:nvCxnSpPr>
            <p:cNvPr id="68" name="Straight Connector 67"/>
            <p:cNvCxnSpPr/>
            <p:nvPr/>
          </p:nvCxnSpPr>
          <p:spPr bwMode="ltGray">
            <a:xfrm flipH="1">
              <a:off x="9922319" y="6332538"/>
              <a:ext cx="540023" cy="540023"/>
            </a:xfrm>
            <a:prstGeom prst="line">
              <a:avLst/>
            </a:prstGeom>
            <a:ln w="12700" cap="rnd">
              <a:solidFill>
                <a:srgbClr val="FFFFFF"/>
              </a:solidFill>
            </a:ln>
          </p:spPr>
        </p:cxnSp>
      </p:grpSp>
      <p:grpSp>
        <p:nvGrpSpPr>
          <p:cNvPr id="2" name="Group 1"/>
          <p:cNvGrpSpPr/>
          <p:nvPr/>
        </p:nvGrpSpPr>
        <p:grpSpPr>
          <a:xfrm>
            <a:off x="1682750" y="774237"/>
            <a:ext cx="8826500" cy="6083763"/>
            <a:chOff x="1682750" y="774237"/>
            <a:chExt cx="8826500" cy="6083763"/>
          </a:xfrm>
        </p:grpSpPr>
        <p:sp>
          <p:nvSpPr>
            <p:cNvPr id="76" name="Rectangle 75"/>
            <p:cNvSpPr>
              <a:spLocks/>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32" name="Content Placeholder 5"/>
            <p:cNvPicPr>
              <a:picLocks noChangeAspect="1"/>
            </p:cNvPicPr>
            <p:nvPr/>
          </p:nvPicPr>
          <p:blipFill rotWithShape="1">
            <a:blip r:embed="rId4"/>
            <a:srcRect b="9677"/>
            <a:stretch/>
          </p:blipFill>
          <p:spPr>
            <a:xfrm>
              <a:off x="1682750" y="774237"/>
              <a:ext cx="8826500" cy="6083763"/>
            </a:xfrm>
            <a:prstGeom prst="rect">
              <a:avLst/>
            </a:prstGeom>
          </p:spPr>
        </p:pic>
      </p:grpSp>
      <p:sp>
        <p:nvSpPr>
          <p:cNvPr id="34" name="Picture Placeholder 62"/>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8" name="Rectangle 1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42" name="Graphic 41"/>
          <p:cNvPicPr>
            <a:picLocks noChangeAspect="1"/>
          </p:cNvPicPr>
          <p:nvPr/>
        </p:nvPicPr>
        <p:blipFill>
          <a:blip r:embed="rId3"/>
          <a:stretch>
            <a:fillRect/>
          </a:stretch>
        </p:blipFill>
        <p:spPr>
          <a:xfrm>
            <a:off x="9768417" y="6398745"/>
            <a:ext cx="1737783" cy="232711"/>
          </a:xfrm>
          <a:prstGeom prst="rect">
            <a:avLst/>
          </a:prstGeom>
        </p:spPr>
      </p:pic>
      <p:sp>
        <p:nvSpPr>
          <p:cNvPr id="43" name="Freeform: Shape 42"/>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44" name="Group 43"/>
          <p:cNvGrpSpPr/>
          <p:nvPr/>
        </p:nvGrpSpPr>
        <p:grpSpPr>
          <a:xfrm>
            <a:off x="872699" y="6560004"/>
            <a:ext cx="1460636" cy="312557"/>
            <a:chOff x="7938716" y="6332538"/>
            <a:chExt cx="2523626" cy="540023"/>
          </a:xfrm>
        </p:grpSpPr>
        <p:cxnSp>
          <p:nvCxnSpPr>
            <p:cNvPr id="45" name="Straight Connector 44"/>
            <p:cNvCxnSpPr/>
            <p:nvPr/>
          </p:nvCxnSpPr>
          <p:spPr bwMode="ltGray">
            <a:xfrm flipH="1">
              <a:off x="7938716" y="6332538"/>
              <a:ext cx="540023" cy="540023"/>
            </a:xfrm>
            <a:prstGeom prst="line">
              <a:avLst/>
            </a:prstGeom>
            <a:ln w="12700" cap="rnd">
              <a:solidFill>
                <a:srgbClr val="FFFFFF"/>
              </a:solidFill>
            </a:ln>
          </p:spPr>
        </p:cxnSp>
        <p:cxnSp>
          <p:nvCxnSpPr>
            <p:cNvPr id="46" name="Straight Connector 45"/>
            <p:cNvCxnSpPr/>
            <p:nvPr/>
          </p:nvCxnSpPr>
          <p:spPr bwMode="ltGray">
            <a:xfrm flipH="1">
              <a:off x="8269317" y="6332538"/>
              <a:ext cx="540023" cy="540023"/>
            </a:xfrm>
            <a:prstGeom prst="line">
              <a:avLst/>
            </a:prstGeom>
            <a:ln w="12700" cap="rnd">
              <a:solidFill>
                <a:srgbClr val="FFFFFF"/>
              </a:solidFill>
            </a:ln>
          </p:spPr>
        </p:cxnSp>
        <p:cxnSp>
          <p:nvCxnSpPr>
            <p:cNvPr id="47" name="Straight Connector 46"/>
            <p:cNvCxnSpPr/>
            <p:nvPr/>
          </p:nvCxnSpPr>
          <p:spPr bwMode="ltGray">
            <a:xfrm flipH="1">
              <a:off x="8599918" y="6332538"/>
              <a:ext cx="540023" cy="540023"/>
            </a:xfrm>
            <a:prstGeom prst="line">
              <a:avLst/>
            </a:prstGeom>
            <a:ln w="12700" cap="rnd">
              <a:solidFill>
                <a:srgbClr val="FFFFFF"/>
              </a:solidFill>
            </a:ln>
          </p:spPr>
        </p:cxnSp>
        <p:cxnSp>
          <p:nvCxnSpPr>
            <p:cNvPr id="48" name="Straight Connector 47"/>
            <p:cNvCxnSpPr/>
            <p:nvPr/>
          </p:nvCxnSpPr>
          <p:spPr bwMode="ltGray">
            <a:xfrm flipH="1">
              <a:off x="8930519" y="6332538"/>
              <a:ext cx="540023" cy="540023"/>
            </a:xfrm>
            <a:prstGeom prst="line">
              <a:avLst/>
            </a:prstGeom>
            <a:ln w="12700" cap="rnd">
              <a:solidFill>
                <a:srgbClr val="FFFFFF"/>
              </a:solidFill>
            </a:ln>
          </p:spPr>
        </p:cxnSp>
        <p:cxnSp>
          <p:nvCxnSpPr>
            <p:cNvPr id="50" name="Straight Connector 49"/>
            <p:cNvCxnSpPr/>
            <p:nvPr/>
          </p:nvCxnSpPr>
          <p:spPr bwMode="ltGray">
            <a:xfrm flipH="1">
              <a:off x="9261120" y="6332538"/>
              <a:ext cx="540023" cy="540023"/>
            </a:xfrm>
            <a:prstGeom prst="line">
              <a:avLst/>
            </a:prstGeom>
            <a:ln w="12700" cap="rnd">
              <a:solidFill>
                <a:srgbClr val="FFFFFF"/>
              </a:solidFill>
            </a:ln>
          </p:spPr>
        </p:cxnSp>
        <p:cxnSp>
          <p:nvCxnSpPr>
            <p:cNvPr id="51" name="Straight Connector 50"/>
            <p:cNvCxnSpPr/>
            <p:nvPr/>
          </p:nvCxnSpPr>
          <p:spPr bwMode="ltGray">
            <a:xfrm flipH="1">
              <a:off x="9591721" y="6332538"/>
              <a:ext cx="540023" cy="540023"/>
            </a:xfrm>
            <a:prstGeom prst="line">
              <a:avLst/>
            </a:prstGeom>
            <a:ln w="12700" cap="rnd">
              <a:solidFill>
                <a:srgbClr val="FFFFFF"/>
              </a:solidFill>
            </a:ln>
          </p:spPr>
        </p:cxnSp>
        <p:cxnSp>
          <p:nvCxnSpPr>
            <p:cNvPr id="52" name="Straight Connector 51"/>
            <p:cNvCxnSpPr/>
            <p:nvPr/>
          </p:nvCxnSpPr>
          <p:spPr bwMode="ltGray">
            <a:xfrm flipH="1">
              <a:off x="9922319" y="6332538"/>
              <a:ext cx="540023" cy="540023"/>
            </a:xfrm>
            <a:prstGeom prst="line">
              <a:avLst/>
            </a:prstGeom>
            <a:ln w="12700" cap="rnd">
              <a:solidFill>
                <a:srgbClr val="FFFFFF"/>
              </a:solidFill>
            </a:ln>
          </p:spPr>
        </p:cxnSp>
      </p:grpSp>
      <p:sp>
        <p:nvSpPr>
          <p:cNvPr id="76" name="Rectangle 75"/>
          <p:cNvSpPr>
            <a:spLocks/>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40" name="Picture 39"/>
          <p:cNvPicPr>
            <a:picLocks noChangeAspect="1"/>
          </p:cNvPicPr>
          <p:nvPr/>
        </p:nvPicPr>
        <p:blipFill rotWithShape="1">
          <a:blip r:embed="rId4"/>
          <a:srcRect b="13974"/>
          <a:stretch/>
        </p:blipFill>
        <p:spPr>
          <a:xfrm>
            <a:off x="1676400" y="770301"/>
            <a:ext cx="8839200" cy="6087699"/>
          </a:xfrm>
          <a:prstGeom prst="rect">
            <a:avLst/>
          </a:prstGeom>
        </p:spPr>
      </p:pic>
      <p:sp>
        <p:nvSpPr>
          <p:cNvPr id="80" name="Picture Placeholder 62"/>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7" name="Rectangle 16"/>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a:uFillTx/>
              </a:rPr>
              <a:t>Subject: Slide Title</a:t>
            </a:r>
            <a:endParaRPr lang="en-US" dirty="0">
              <a:uFillTx/>
            </a:endParaRP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a:t>
            </a:r>
            <a:br>
              <a:rPr lang="en-US">
                <a:uFillTx/>
              </a:rPr>
            </a:br>
            <a:r>
              <a:rPr lang="en-US">
                <a:uFillTx/>
              </a:rPr>
              <a:t>Explain Context and Topic</a:t>
            </a:r>
            <a:endParaRPr lang="en-US" dirty="0">
              <a:uFillTx/>
            </a:endParaRPr>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uFillTx/>
              </a:defRPr>
            </a:lvl1pPr>
          </a:lstStyle>
          <a:p>
            <a:pPr lvl="0"/>
            <a:r>
              <a:rPr lang="en-US" dirty="0">
                <a:uFillTx/>
              </a:rPr>
              <a:t>Click on any of the icons below to insert a table, chart, smart graphic or image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8" name="Picture Placeholder 17"/>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09" name="Picture Placeholder 17"/>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10" name="Picture Placeholder 17"/>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4" name="Text Placeholder 3"/>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5" name="Text Placeholder 3"/>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6" name="Text Placeholder 3"/>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7" name="Text Placeholder 3"/>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8" name="Text Placeholder 3"/>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9" name="Text Placeholder 3"/>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33" name="Circle: Hollow 32"/>
          <p:cNvSpPr>
            <a:spLocks/>
          </p:cNvSpPr>
          <p:nvPr/>
        </p:nvSpPr>
        <p:spPr bwMode="ltGray">
          <a:xfrm>
            <a:off x="1357376"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4" name="Circle: Hollow 33"/>
          <p:cNvSpPr>
            <a:spLocks/>
          </p:cNvSpPr>
          <p:nvPr/>
        </p:nvSpPr>
        <p:spPr bwMode="ltGray">
          <a:xfrm>
            <a:off x="5192776"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5" name="Circle: Hollow 34"/>
          <p:cNvSpPr>
            <a:spLocks/>
          </p:cNvSpPr>
          <p:nvPr/>
        </p:nvSpPr>
        <p:spPr bwMode="ltGray">
          <a:xfrm>
            <a:off x="9028176"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04" name="Circle: Hollow 103"/>
          <p:cNvSpPr>
            <a:spLocks/>
          </p:cNvSpPr>
          <p:nvPr/>
        </p:nvSpPr>
        <p:spPr bwMode="ltGray">
          <a:xfrm>
            <a:off x="877951"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7" name="Circle: Hollow 106"/>
          <p:cNvSpPr>
            <a:spLocks/>
          </p:cNvSpPr>
          <p:nvPr/>
        </p:nvSpPr>
        <p:spPr bwMode="ltGray">
          <a:xfrm>
            <a:off x="3730751"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0" name="Circle: Hollow 109"/>
          <p:cNvSpPr>
            <a:spLocks/>
          </p:cNvSpPr>
          <p:nvPr/>
        </p:nvSpPr>
        <p:spPr bwMode="ltGray">
          <a:xfrm>
            <a:off x="6607302"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3" name="Circle: Hollow 112"/>
          <p:cNvSpPr>
            <a:spLocks/>
          </p:cNvSpPr>
          <p:nvPr/>
        </p:nvSpPr>
        <p:spPr bwMode="ltGray">
          <a:xfrm>
            <a:off x="9483852" y="3303694"/>
            <a:ext cx="1806448" cy="1806448"/>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6" name="Text Placeholder 3"/>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8" name="Text Placeholder 3"/>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9" name="Text Placeholder 3"/>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0" name="Text Placeholder 3"/>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1" name="Text Placeholder 3"/>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2" name="Text Placeholder 3"/>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23" name="Text Placeholder 3"/>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34" name="Picture Placeholder 17"/>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5" name="Picture Placeholder 17"/>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6" name="Picture Placeholder 17"/>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7" name="Picture Placeholder 17"/>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84" name="Circle: Hollow 83"/>
          <p:cNvSpPr>
            <a:spLocks/>
          </p:cNvSpPr>
          <p:nvPr/>
        </p:nvSpPr>
        <p:spPr bwMode="ltGray">
          <a:xfrm>
            <a:off x="763390" y="3259890"/>
            <a:ext cx="1460261" cy="1460261"/>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87" name="Circle: Hollow 86"/>
          <p:cNvSpPr>
            <a:spLocks/>
          </p:cNvSpPr>
          <p:nvPr/>
        </p:nvSpPr>
        <p:spPr bwMode="ltGray">
          <a:xfrm>
            <a:off x="3064630" y="3259890"/>
            <a:ext cx="1460261" cy="1460261"/>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0" name="Circle: Hollow 89"/>
          <p:cNvSpPr>
            <a:spLocks/>
          </p:cNvSpPr>
          <p:nvPr/>
        </p:nvSpPr>
        <p:spPr bwMode="ltGray">
          <a:xfrm>
            <a:off x="5357157" y="3259890"/>
            <a:ext cx="1477686" cy="1477686"/>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3" name="Circle: Hollow 92"/>
          <p:cNvSpPr>
            <a:spLocks/>
          </p:cNvSpPr>
          <p:nvPr/>
        </p:nvSpPr>
        <p:spPr bwMode="ltGray">
          <a:xfrm>
            <a:off x="7658397" y="3259890"/>
            <a:ext cx="1477686" cy="1477686"/>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6" name="Circle: Hollow 95"/>
          <p:cNvSpPr>
            <a:spLocks/>
          </p:cNvSpPr>
          <p:nvPr/>
        </p:nvSpPr>
        <p:spPr bwMode="ltGray">
          <a:xfrm>
            <a:off x="9959637" y="3259890"/>
            <a:ext cx="1477686" cy="1477686"/>
          </a:xfrm>
          <a:prstGeom prst="donut">
            <a:avLst>
              <a:gd name="adj" fmla="val 4877"/>
            </a:avLst>
          </a:prstGeom>
          <a:gradFill flip="none" rotWithShape="1">
            <a:gsLst>
              <a:gs pos="0">
                <a:srgbClr val="00ACD9"/>
              </a:gs>
              <a:gs pos="100000">
                <a:srgbClr val="006AA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8" name="Text Placeholder 3"/>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09" name="Text Placeholder 3"/>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0" name="Text Placeholder 3"/>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1" name="Text Placeholder 3"/>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2" name="Text Placeholder 3"/>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3" name="Text Placeholder 3"/>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4" name="Text Placeholder 3"/>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5" name="Text Placeholder 3"/>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6" name="Text Placeholder 3"/>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21" name="Picture Placeholder 17"/>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2" name="Picture Placeholder 17"/>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3" name="Picture Placeholder 17"/>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4" name="Picture Placeholder 17"/>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5" name="Picture Placeholder 17"/>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p>
        </p:txBody>
      </p:sp>
      <p:sp>
        <p:nvSpPr>
          <p:cNvPr id="43" name="Rectangle: Rounded Corners 42"/>
          <p:cNvSpPr>
            <a:spLocks/>
          </p:cNvSpPr>
          <p:nvPr/>
        </p:nvSpPr>
        <p:spPr bwMode="ltGray">
          <a:xfrm>
            <a:off x="715963" y="4194762"/>
            <a:ext cx="2130424"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4" name="Rectangle: Rounded Corners 43"/>
          <p:cNvSpPr>
            <a:spLocks/>
          </p:cNvSpPr>
          <p:nvPr/>
        </p:nvSpPr>
        <p:spPr bwMode="ltGray">
          <a:xfrm>
            <a:off x="3592513" y="4194762"/>
            <a:ext cx="2130424"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5" name="Rectangle: Rounded Corners 44"/>
          <p:cNvSpPr>
            <a:spLocks/>
          </p:cNvSpPr>
          <p:nvPr/>
        </p:nvSpPr>
        <p:spPr bwMode="ltGray">
          <a:xfrm>
            <a:off x="6469063" y="4194762"/>
            <a:ext cx="2130424" cy="73714"/>
          </a:xfrm>
          <a:prstGeom prst="roundRect">
            <a:avLst>
              <a:gd name="adj" fmla="val 50000"/>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6" name="Rectangle: Rounded Corners 45"/>
          <p:cNvSpPr>
            <a:spLocks/>
          </p:cNvSpPr>
          <p:nvPr/>
        </p:nvSpPr>
        <p:spPr bwMode="ltGray">
          <a:xfrm>
            <a:off x="9345613" y="4194762"/>
            <a:ext cx="2130424" cy="73714"/>
          </a:xfrm>
          <a:prstGeom prst="roundRect">
            <a:avLst>
              <a:gd name="adj" fmla="val 50000"/>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7" name="Text Placeholder 3"/>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48" name="Text Placeholder 3"/>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49" name="Text Placeholder 3"/>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0" name="Text Placeholder 3"/>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1" name="Text Placeholder 3"/>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2" name="Text Placeholder 3"/>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3" name="Text Placeholder 3"/>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4" name="Text Placeholder 3"/>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24"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uFillTx/>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uFillTx/>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uFillTx/>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46" name="Freeform: Shape 45"/>
          <p:cNvSpPr>
            <a:spLocks/>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30000">
                <a:srgbClr val="F99D1C">
                  <a:alpha val="43000"/>
                </a:srgbClr>
              </a:gs>
              <a:gs pos="100000">
                <a:srgbClr val="EC008C">
                  <a:alpha val="5400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sp>
        <p:nvSpPr>
          <p:cNvPr id="47" name="Freeform: Shape 46"/>
          <p:cNvSpPr>
            <a:spLocks/>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22000">
                <a:srgbClr val="F7941D">
                  <a:alpha val="46000"/>
                </a:srgbClr>
              </a:gs>
              <a:gs pos="100000">
                <a:srgbClr val="EC008C">
                  <a:alpha val="17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48" name="Group 47"/>
          <p:cNvGrpSpPr/>
          <p:nvPr/>
        </p:nvGrpSpPr>
        <p:grpSpPr>
          <a:xfrm>
            <a:off x="11506200" y="1244154"/>
            <a:ext cx="143935" cy="1354667"/>
            <a:chOff x="11506198" y="1244154"/>
            <a:chExt cx="143935" cy="1354667"/>
          </a:xfrm>
        </p:grpSpPr>
        <p:cxnSp>
          <p:nvCxnSpPr>
            <p:cNvPr id="49" name="Straight Connector 48"/>
            <p:cNvCxnSpPr/>
            <p:nvPr/>
          </p:nvCxnSpPr>
          <p:spPr bwMode="black">
            <a:xfrm>
              <a:off x="11506198" y="2598821"/>
              <a:ext cx="143935" cy="0"/>
            </a:xfrm>
            <a:prstGeom prst="line">
              <a:avLst/>
            </a:prstGeom>
            <a:ln w="12700" cap="rnd">
              <a:solidFill>
                <a:srgbClr val="FFFFFF"/>
              </a:solidFill>
            </a:ln>
          </p:spPr>
        </p:cxnSp>
        <p:cxnSp>
          <p:nvCxnSpPr>
            <p:cNvPr id="50" name="Straight Connector 49"/>
            <p:cNvCxnSpPr/>
            <p:nvPr/>
          </p:nvCxnSpPr>
          <p:spPr bwMode="black">
            <a:xfrm>
              <a:off x="11506198" y="2475674"/>
              <a:ext cx="143935" cy="0"/>
            </a:xfrm>
            <a:prstGeom prst="line">
              <a:avLst/>
            </a:prstGeom>
            <a:ln w="12700" cap="rnd">
              <a:solidFill>
                <a:srgbClr val="FFFFFF"/>
              </a:solidFill>
            </a:ln>
          </p:spPr>
        </p:cxnSp>
        <p:cxnSp>
          <p:nvCxnSpPr>
            <p:cNvPr id="51" name="Straight Connector 50"/>
            <p:cNvCxnSpPr/>
            <p:nvPr/>
          </p:nvCxnSpPr>
          <p:spPr bwMode="black">
            <a:xfrm>
              <a:off x="11506198" y="2352522"/>
              <a:ext cx="143935" cy="0"/>
            </a:xfrm>
            <a:prstGeom prst="line">
              <a:avLst/>
            </a:prstGeom>
            <a:ln w="12700" cap="rnd">
              <a:solidFill>
                <a:srgbClr val="FFFFFF"/>
              </a:solidFill>
            </a:ln>
          </p:spPr>
        </p:cxnSp>
        <p:cxnSp>
          <p:nvCxnSpPr>
            <p:cNvPr id="52" name="Straight Connector 51"/>
            <p:cNvCxnSpPr/>
            <p:nvPr/>
          </p:nvCxnSpPr>
          <p:spPr bwMode="black">
            <a:xfrm>
              <a:off x="11506198" y="2229370"/>
              <a:ext cx="143935" cy="0"/>
            </a:xfrm>
            <a:prstGeom prst="line">
              <a:avLst/>
            </a:prstGeom>
            <a:ln w="12700" cap="rnd">
              <a:solidFill>
                <a:srgbClr val="FFFFFF"/>
              </a:solidFill>
            </a:ln>
          </p:spPr>
        </p:cxnSp>
        <p:cxnSp>
          <p:nvCxnSpPr>
            <p:cNvPr id="53" name="Straight Connector 52"/>
            <p:cNvCxnSpPr/>
            <p:nvPr/>
          </p:nvCxnSpPr>
          <p:spPr bwMode="black">
            <a:xfrm>
              <a:off x="11506198" y="2106218"/>
              <a:ext cx="143935" cy="0"/>
            </a:xfrm>
            <a:prstGeom prst="line">
              <a:avLst/>
            </a:prstGeom>
            <a:ln w="12700" cap="rnd">
              <a:solidFill>
                <a:srgbClr val="FFFFFF"/>
              </a:solidFill>
            </a:ln>
          </p:spPr>
        </p:cxnSp>
        <p:cxnSp>
          <p:nvCxnSpPr>
            <p:cNvPr id="54" name="Straight Connector 53"/>
            <p:cNvCxnSpPr/>
            <p:nvPr/>
          </p:nvCxnSpPr>
          <p:spPr bwMode="black">
            <a:xfrm>
              <a:off x="11506198" y="1983066"/>
              <a:ext cx="143935" cy="0"/>
            </a:xfrm>
            <a:prstGeom prst="line">
              <a:avLst/>
            </a:prstGeom>
            <a:ln w="12700" cap="rnd">
              <a:solidFill>
                <a:srgbClr val="FFFFFF"/>
              </a:solidFill>
            </a:ln>
          </p:spPr>
        </p:cxnSp>
        <p:cxnSp>
          <p:nvCxnSpPr>
            <p:cNvPr id="55" name="Straight Connector 54"/>
            <p:cNvCxnSpPr/>
            <p:nvPr/>
          </p:nvCxnSpPr>
          <p:spPr bwMode="black">
            <a:xfrm>
              <a:off x="11506198" y="1859914"/>
              <a:ext cx="143935" cy="0"/>
            </a:xfrm>
            <a:prstGeom prst="line">
              <a:avLst/>
            </a:prstGeom>
            <a:ln w="12700" cap="rnd">
              <a:solidFill>
                <a:srgbClr val="FFFFFF"/>
              </a:solidFill>
            </a:ln>
          </p:spPr>
        </p:cxnSp>
        <p:cxnSp>
          <p:nvCxnSpPr>
            <p:cNvPr id="56" name="Straight Connector 55"/>
            <p:cNvCxnSpPr/>
            <p:nvPr/>
          </p:nvCxnSpPr>
          <p:spPr bwMode="black">
            <a:xfrm>
              <a:off x="11506198" y="1736762"/>
              <a:ext cx="143935" cy="0"/>
            </a:xfrm>
            <a:prstGeom prst="line">
              <a:avLst/>
            </a:prstGeom>
            <a:ln w="12700" cap="rnd">
              <a:solidFill>
                <a:srgbClr val="FFFFFF"/>
              </a:solidFill>
            </a:ln>
          </p:spPr>
        </p:cxnSp>
        <p:cxnSp>
          <p:nvCxnSpPr>
            <p:cNvPr id="57" name="Straight Connector 56"/>
            <p:cNvCxnSpPr/>
            <p:nvPr/>
          </p:nvCxnSpPr>
          <p:spPr bwMode="black">
            <a:xfrm>
              <a:off x="11506198" y="1613610"/>
              <a:ext cx="143935" cy="0"/>
            </a:xfrm>
            <a:prstGeom prst="line">
              <a:avLst/>
            </a:prstGeom>
            <a:ln w="12700" cap="rnd">
              <a:solidFill>
                <a:srgbClr val="FFFFFF"/>
              </a:solidFill>
            </a:ln>
          </p:spPr>
        </p:cxnSp>
        <p:cxnSp>
          <p:nvCxnSpPr>
            <p:cNvPr id="58" name="Straight Connector 57"/>
            <p:cNvCxnSpPr/>
            <p:nvPr/>
          </p:nvCxnSpPr>
          <p:spPr bwMode="black">
            <a:xfrm>
              <a:off x="11506198" y="1490458"/>
              <a:ext cx="143935" cy="0"/>
            </a:xfrm>
            <a:prstGeom prst="line">
              <a:avLst/>
            </a:prstGeom>
            <a:ln w="12700" cap="rnd">
              <a:solidFill>
                <a:srgbClr val="FFFFFF"/>
              </a:solidFill>
            </a:ln>
          </p:spPr>
        </p:cxnSp>
        <p:cxnSp>
          <p:nvCxnSpPr>
            <p:cNvPr id="59" name="Straight Connector 58"/>
            <p:cNvCxnSpPr/>
            <p:nvPr/>
          </p:nvCxnSpPr>
          <p:spPr bwMode="black">
            <a:xfrm>
              <a:off x="11506198" y="1367306"/>
              <a:ext cx="143935" cy="0"/>
            </a:xfrm>
            <a:prstGeom prst="line">
              <a:avLst/>
            </a:prstGeom>
            <a:ln w="12700" cap="rnd">
              <a:solidFill>
                <a:srgbClr val="FFFFFF"/>
              </a:solidFill>
            </a:ln>
          </p:spPr>
        </p:cxnSp>
        <p:cxnSp>
          <p:nvCxnSpPr>
            <p:cNvPr id="60" name="Straight Connector 59"/>
            <p:cNvCxnSpPr/>
            <p:nvPr/>
          </p:nvCxnSpPr>
          <p:spPr bwMode="black">
            <a:xfrm>
              <a:off x="11506198" y="1244154"/>
              <a:ext cx="143935" cy="0"/>
            </a:xfrm>
            <a:prstGeom prst="line">
              <a:avLst/>
            </a:prstGeom>
            <a:ln w="12700" cap="rnd">
              <a:solidFill>
                <a:srgbClr val="FFFFFF"/>
              </a:solidFill>
            </a:ln>
          </p:spPr>
        </p:cxnSp>
      </p:grpSp>
      <p:pic>
        <p:nvPicPr>
          <p:cNvPr id="22" name="Graphic 21"/>
          <p:cNvPicPr>
            <a:picLocks noChangeAspect="1"/>
          </p:cNvPicPr>
          <p:nvPr/>
        </p:nvPicPr>
        <p:blipFill>
          <a:blip r:embed="rId3"/>
          <a:stretch>
            <a:fillRect/>
          </a:stretch>
        </p:blipFill>
        <p:spPr>
          <a:xfrm>
            <a:off x="9768417" y="6398745"/>
            <a:ext cx="1737783" cy="232711"/>
          </a:xfrm>
          <a:prstGeom prst="rect">
            <a:avLst/>
          </a:prstGeom>
        </p:spPr>
      </p:pic>
      <p:sp>
        <p:nvSpPr>
          <p:cNvPr id="21" name="Oval 20"/>
          <p:cNvSpPr>
            <a:spLocks/>
          </p:cNvSpPr>
          <p:nvPr/>
        </p:nvSpPr>
        <p:spPr bwMode="black">
          <a:xfrm>
            <a:off x="9219275" y="309681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0" name="Rectangle 19"/>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p:cNvSpPr>
            <a:spLocks/>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1" name="Freeform: Shape 10"/>
          <p:cNvSpPr>
            <a:spLocks/>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pic>
        <p:nvPicPr>
          <p:cNvPr id="8" name="Graphic 7"/>
          <p:cNvPicPr>
            <a:picLocks noChangeAspect="1"/>
          </p:cNvPicPr>
          <p:nvPr/>
        </p:nvPicPr>
        <p:blipFill>
          <a:blip r:embed="rId3"/>
          <a:stretch>
            <a:fillRect/>
          </a:stretch>
        </p:blipFill>
        <p:spPr>
          <a:xfrm>
            <a:off x="9768417" y="6398745"/>
            <a:ext cx="1737783" cy="232711"/>
          </a:xfrm>
          <a:prstGeom prst="rect">
            <a:avLst/>
          </a:prstGeom>
        </p:spPr>
      </p:pic>
      <p:sp>
        <p:nvSpPr>
          <p:cNvPr id="10" name="Freeform 7"/>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vert="horz" wrap="square" lIns="91440" tIns="45720" rIns="91440" bIns="45720" numCol="1" anchor="t" anchorCtr="0" compatLnSpc="1">
            <a:prstTxWarp prst="textNoShape">
              <a:avLst/>
            </a:prstTxWarp>
          </a:bodyPr>
          <a:lstStyle/>
          <a:p>
            <a:endParaRPr lang="en-US" dirty="0">
              <a:uFillTx/>
              <a:latin typeface="+mn-lt"/>
            </a:endParaRPr>
          </a:p>
        </p:txBody>
      </p:sp>
      <p:sp>
        <p:nvSpPr>
          <p:cNvPr id="12" name="Text Placeholder 2"/>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uFillTx/>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uFillTx/>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9pPr>
          </a:lstStyle>
          <a:p>
            <a:pPr lvl="0"/>
            <a:r>
              <a:rPr lang="en-US" dirty="0">
                <a:uFillTx/>
              </a:rPr>
              <a:t>Click to add Statement</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6</a:t>
            </a:r>
          </a:p>
          <a:p>
            <a:pPr lvl="6"/>
            <a:r>
              <a:rPr lang="en-US" dirty="0">
                <a:uFillTx/>
              </a:rPr>
              <a:t>7</a:t>
            </a:r>
          </a:p>
          <a:p>
            <a:pPr lvl="7"/>
            <a:r>
              <a:rPr lang="en-US" dirty="0">
                <a:uFillTx/>
              </a:rPr>
              <a:t>8</a:t>
            </a:r>
          </a:p>
          <a:p>
            <a:pPr lvl="8"/>
            <a:r>
              <a:rPr lang="en-US" dirty="0">
                <a:uFillTx/>
              </a:rPr>
              <a:t>9</a:t>
            </a:r>
          </a:p>
        </p:txBody>
      </p:sp>
      <p:sp>
        <p:nvSpPr>
          <p:cNvPr id="7" name="Rectangle 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p:cNvSpPr>
            <a:spLocks/>
          </p:cNvSpPr>
          <p:nvPr/>
        </p:nvSpPr>
        <p:spPr bwMode="ltGray">
          <a:xfrm>
            <a:off x="0" y="-1"/>
            <a:ext cx="4521032"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32" name="Group 31"/>
          <p:cNvGrpSpPr/>
          <p:nvPr/>
        </p:nvGrpSpPr>
        <p:grpSpPr>
          <a:xfrm>
            <a:off x="1354725" y="6560004"/>
            <a:ext cx="1691669" cy="312557"/>
            <a:chOff x="7938716" y="6332538"/>
            <a:chExt cx="2922795" cy="540023"/>
          </a:xfrm>
        </p:grpSpPr>
        <p:cxnSp>
          <p:nvCxnSpPr>
            <p:cNvPr id="34" name="Straight Connector 33"/>
            <p:cNvCxnSpPr/>
            <p:nvPr/>
          </p:nvCxnSpPr>
          <p:spPr bwMode="ltGray">
            <a:xfrm flipH="1">
              <a:off x="7938716" y="6332538"/>
              <a:ext cx="540023" cy="540023"/>
            </a:xfrm>
            <a:prstGeom prst="line">
              <a:avLst/>
            </a:prstGeom>
            <a:ln w="12700" cap="rnd">
              <a:solidFill>
                <a:srgbClr val="FFFFFF"/>
              </a:solidFill>
            </a:ln>
          </p:spPr>
        </p:cxnSp>
        <p:cxnSp>
          <p:nvCxnSpPr>
            <p:cNvPr id="35" name="Straight Connector 34"/>
            <p:cNvCxnSpPr/>
            <p:nvPr/>
          </p:nvCxnSpPr>
          <p:spPr bwMode="ltGray">
            <a:xfrm flipH="1">
              <a:off x="8335845" y="6332538"/>
              <a:ext cx="540023" cy="540023"/>
            </a:xfrm>
            <a:prstGeom prst="line">
              <a:avLst/>
            </a:prstGeom>
            <a:ln w="12700" cap="rnd">
              <a:solidFill>
                <a:srgbClr val="FFFFFF"/>
              </a:solidFill>
            </a:ln>
          </p:spPr>
        </p:cxnSp>
        <p:cxnSp>
          <p:nvCxnSpPr>
            <p:cNvPr id="36" name="Straight Connector 35"/>
            <p:cNvCxnSpPr/>
            <p:nvPr/>
          </p:nvCxnSpPr>
          <p:spPr bwMode="ltGray">
            <a:xfrm flipH="1">
              <a:off x="8732973" y="6332538"/>
              <a:ext cx="540023" cy="540023"/>
            </a:xfrm>
            <a:prstGeom prst="line">
              <a:avLst/>
            </a:prstGeom>
            <a:ln w="12700" cap="rnd">
              <a:solidFill>
                <a:srgbClr val="FFFFFF"/>
              </a:solidFill>
            </a:ln>
          </p:spPr>
        </p:cxnSp>
        <p:cxnSp>
          <p:nvCxnSpPr>
            <p:cNvPr id="37" name="Straight Connector 36"/>
            <p:cNvCxnSpPr/>
            <p:nvPr/>
          </p:nvCxnSpPr>
          <p:spPr bwMode="ltGray">
            <a:xfrm flipH="1">
              <a:off x="9130102" y="6332538"/>
              <a:ext cx="540023" cy="540023"/>
            </a:xfrm>
            <a:prstGeom prst="line">
              <a:avLst/>
            </a:prstGeom>
            <a:ln w="12700" cap="rnd">
              <a:solidFill>
                <a:srgbClr val="FFFFFF"/>
              </a:solidFill>
            </a:ln>
          </p:spPr>
        </p:cxnSp>
        <p:cxnSp>
          <p:nvCxnSpPr>
            <p:cNvPr id="38" name="Straight Connector 37"/>
            <p:cNvCxnSpPr/>
            <p:nvPr/>
          </p:nvCxnSpPr>
          <p:spPr bwMode="ltGray">
            <a:xfrm flipH="1">
              <a:off x="9527231" y="6332538"/>
              <a:ext cx="540023" cy="540023"/>
            </a:xfrm>
            <a:prstGeom prst="line">
              <a:avLst/>
            </a:prstGeom>
            <a:ln w="12700" cap="rnd">
              <a:solidFill>
                <a:srgbClr val="FFFFFF"/>
              </a:solidFill>
            </a:ln>
          </p:spPr>
        </p:cxnSp>
        <p:cxnSp>
          <p:nvCxnSpPr>
            <p:cNvPr id="39" name="Straight Connector 38"/>
            <p:cNvCxnSpPr/>
            <p:nvPr/>
          </p:nvCxnSpPr>
          <p:spPr bwMode="ltGray">
            <a:xfrm flipH="1">
              <a:off x="9924359" y="6332538"/>
              <a:ext cx="540023" cy="540023"/>
            </a:xfrm>
            <a:prstGeom prst="line">
              <a:avLst/>
            </a:prstGeom>
            <a:ln w="12700" cap="rnd">
              <a:solidFill>
                <a:srgbClr val="FFFFFF"/>
              </a:solidFill>
            </a:ln>
          </p:spPr>
        </p:cxnSp>
        <p:cxnSp>
          <p:nvCxnSpPr>
            <p:cNvPr id="40" name="Straight Connector 39"/>
            <p:cNvCxnSpPr/>
            <p:nvPr/>
          </p:nvCxnSpPr>
          <p:spPr bwMode="ltGray">
            <a:xfrm flipH="1">
              <a:off x="10321488" y="6332538"/>
              <a:ext cx="540023" cy="540023"/>
            </a:xfrm>
            <a:prstGeom prst="line">
              <a:avLst/>
            </a:prstGeom>
            <a:ln w="12700" cap="rnd">
              <a:solidFill>
                <a:srgbClr val="FFFFFF"/>
              </a:solidFill>
            </a:ln>
          </p:spPr>
        </p:cxnSp>
      </p:grpSp>
      <p:sp>
        <p:nvSpPr>
          <p:cNvPr id="55" name="Text Placeholder 2"/>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dirty="0">
                <a:uFillTx/>
              </a:rPr>
              <a:t>Click</a:t>
            </a:r>
            <a:br>
              <a:rPr lang="en-US" dirty="0">
                <a:uFillTx/>
              </a:rPr>
            </a:br>
            <a:r>
              <a:rPr lang="en-US" dirty="0">
                <a:uFillTx/>
              </a:rPr>
              <a:t>to add Title</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Text Placeholder 2"/>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Font typeface="+mj-lt"/>
              <a:buAutoNum type="arabicParenR"/>
              <a:defRPr sz="2400" b="1" spc="-50" baseline="0">
                <a:uFillTx/>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uFillTx/>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uFillTx/>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uFillTx/>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uFillTx/>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uFillTx/>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uFillTx/>
                <a:latin typeface="+mj-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6" name="Graphic 15"/>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8" name="Freeform: Shape 17"/>
          <p:cNvSpPr>
            <a:spLocks/>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1" name="Rectangle 2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46" name="Circle: Hollow 45"/>
          <p:cNvSpPr>
            <a:spLocks/>
          </p:cNvSpPr>
          <p:nvPr/>
        </p:nvSpPr>
        <p:spPr bwMode="ltGray">
          <a:xfrm>
            <a:off x="904362" y="899160"/>
            <a:ext cx="2017852" cy="2017852"/>
          </a:xfrm>
          <a:prstGeom prst="donut">
            <a:avLst>
              <a:gd name="adj" fmla="val 3306"/>
            </a:avLst>
          </a:prstGeom>
          <a:solidFill>
            <a:srgbClr val="FFFFFF"/>
          </a:soli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hlinkClick r:id="rId2"/>
            </a:endParaRPr>
          </a:p>
        </p:txBody>
      </p:sp>
      <p:sp>
        <p:nvSpPr>
          <p:cNvPr id="55" name="Picture Placeholder 17"/>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uFillTx/>
                <a:latin typeface="+mn-lt"/>
              </a:defRPr>
            </a:lvl1pPr>
          </a:lstStyle>
          <a:p>
            <a:r>
              <a:rPr lang="en-US" dirty="0">
                <a:uFillTx/>
              </a:rPr>
              <a:t>Icon</a:t>
            </a:r>
          </a:p>
        </p:txBody>
      </p:sp>
      <p:sp>
        <p:nvSpPr>
          <p:cNvPr id="23"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pic>
        <p:nvPicPr>
          <p:cNvPr id="21" name="Graphic 20"/>
          <p:cNvPicPr>
            <a:picLocks noChangeAspect="1"/>
          </p:cNvPicPr>
          <p:nvPr/>
        </p:nvPicPr>
        <p:blipFill>
          <a:blip r:embed="rId3"/>
          <a:stretch>
            <a:fillRect/>
          </a:stretch>
        </p:blipFill>
        <p:spPr>
          <a:xfrm>
            <a:off x="9768417" y="6398745"/>
            <a:ext cx="1737783" cy="232711"/>
          </a:xfrm>
          <a:prstGeom prst="rect">
            <a:avLst/>
          </a:prstGeom>
        </p:spPr>
      </p:pic>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sp>
        <p:nvSpPr>
          <p:cNvPr id="28"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29"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1" name="Rectangle 3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28" name="Oval 27"/>
          <p:cNvSpPr>
            <a:spLocks/>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
        <p:nvSpPr>
          <p:cNvPr id="55" name="Picture Placeholder 17"/>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uFillTx/>
                <a:latin typeface="+mn-lt"/>
              </a:defRPr>
            </a:lvl1pPr>
          </a:lstStyle>
          <a:p>
            <a:r>
              <a:rPr lang="en-US" dirty="0">
                <a:uFillTx/>
              </a:rPr>
              <a:t>Logo</a:t>
            </a:r>
          </a:p>
        </p:txBody>
      </p:sp>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pic>
        <p:nvPicPr>
          <p:cNvPr id="21" name="Graphic 20"/>
          <p:cNvPicPr>
            <a:picLocks noChangeAspect="1"/>
          </p:cNvPicPr>
          <p:nvPr/>
        </p:nvPicPr>
        <p:blipFill>
          <a:blip r:embed="rId2"/>
          <a:stretch>
            <a:fillRect/>
          </a:stretch>
        </p:blipFill>
        <p:spPr>
          <a:xfrm>
            <a:off x="9768417" y="6398745"/>
            <a:ext cx="1737783" cy="232711"/>
          </a:xfrm>
          <a:prstGeom prst="rect">
            <a:avLst/>
          </a:prstGeom>
        </p:spPr>
      </p:pic>
      <p:sp>
        <p:nvSpPr>
          <p:cNvPr id="29"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30"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31"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3" name="Rectangle 3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p:cNvSpPr>
            <a:spLocks/>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pic>
        <p:nvPicPr>
          <p:cNvPr id="9" name="Graphic 8"/>
          <p:cNvPicPr>
            <a:picLocks noChangeAspect="1"/>
          </p:cNvPicPr>
          <p:nvPr/>
        </p:nvPicPr>
        <p:blipFill>
          <a:blip r:embed="rId2"/>
          <a:stretch>
            <a:fillRect/>
          </a:stretch>
        </p:blipFill>
        <p:spPr>
          <a:xfrm>
            <a:off x="9768417" y="6398745"/>
            <a:ext cx="1737783" cy="232711"/>
          </a:xfrm>
          <a:prstGeom prst="rect">
            <a:avLst/>
          </a:prstGeom>
        </p:spPr>
      </p:pic>
      <p:sp>
        <p:nvSpPr>
          <p:cNvPr id="13" name="Picture Placeholder 12"/>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10"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12"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14"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Rectangle 1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dirty="0">
                <a:uFillTx/>
              </a:rPr>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uFillTx/>
              </a:rPr>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p:cNvSpPr>
            <a:spLocks/>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6000">
                <a:srgbClr val="F67C34"/>
              </a:gs>
              <a:gs pos="76000">
                <a:srgbClr val="EC008C">
                  <a:alpha val="95000"/>
                </a:srgbClr>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65" name="Text Placeholder 2"/>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80" name="Graphic 79"/>
          <p:cNvPicPr>
            <a:picLocks noChangeAspect="1"/>
          </p:cNvPicPr>
          <p:nvPr/>
        </p:nvPicPr>
        <p:blipFill>
          <a:blip r:embed="rId3"/>
          <a:stretch>
            <a:fillRect/>
          </a:stretch>
        </p:blipFill>
        <p:spPr>
          <a:xfrm>
            <a:off x="3342217" y="5712944"/>
            <a:ext cx="1737783" cy="232711"/>
          </a:xfrm>
          <a:prstGeom prst="rect">
            <a:avLst/>
          </a:prstGeom>
        </p:spPr>
      </p:pic>
      <p:sp>
        <p:nvSpPr>
          <p:cNvPr id="5" name="Rectangle 4"/>
          <p:cNvSpPr>
            <a:spLocks/>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p:cNvSpPr>
            <a:spLocks/>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7" name="Graphic 6"/>
          <p:cNvPicPr>
            <a:picLocks noChangeAspect="1"/>
          </p:cNvPicPr>
          <p:nvPr/>
        </p:nvPicPr>
        <p:blipFill>
          <a:blip r:embed="rId2"/>
          <a:stretch>
            <a:fillRect/>
          </a:stretch>
        </p:blipFill>
        <p:spPr>
          <a:xfrm>
            <a:off x="4015316" y="6398745"/>
            <a:ext cx="1737783" cy="232711"/>
          </a:xfrm>
          <a:prstGeom prst="rect">
            <a:avLst/>
          </a:prstGeom>
        </p:spPr>
      </p:pic>
      <p:sp>
        <p:nvSpPr>
          <p:cNvPr id="9" name="Picture Placeholder 8"/>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p:cNvSpPr>
            <a:spLocks/>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8" name="Graphic 7"/>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20" name="Freeform: Shape 19"/>
          <p:cNvSpPr>
            <a:spLocks/>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Freeform: Shape 18"/>
          <p:cNvSpPr>
            <a:spLocks/>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p:cNvSpPr>
            <a:spLocks/>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11000">
                <a:srgbClr val="EC008C"/>
              </a:gs>
              <a:gs pos="81000">
                <a:srgbClr val="F99D1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31" name="Freeform: Shape 30"/>
          <p:cNvSpPr>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2" name="Title 1"/>
          <p:cNvSpPr>
            <a:spLocks noGrp="1"/>
          </p:cNvSpPr>
          <p:nvPr>
            <p:ph type="title"/>
          </p:nvPr>
        </p:nvSpPr>
        <p:spPr>
          <a:xfrm>
            <a:off x="685800" y="812566"/>
            <a:ext cx="10820400" cy="738664"/>
          </a:xfrm>
        </p:spPr>
        <p:txBody>
          <a:bodyPr>
            <a:spAutoFit/>
          </a:bodyPr>
          <a:lstStyle>
            <a:lvl1pPr algn="l">
              <a:defRPr sz="6000">
                <a:uFillTx/>
              </a:defRPr>
            </a:lvl1pPr>
          </a:lstStyle>
          <a:p>
            <a:r>
              <a:rPr lang="en-US">
                <a:uFillTx/>
              </a:rPr>
              <a:t>Click to edit Master title style</a:t>
            </a:r>
            <a:endParaRPr lang="en-US" dirty="0">
              <a:uFillTx/>
            </a:endParaRPr>
          </a:p>
        </p:txBody>
      </p:sp>
      <p:sp>
        <p:nvSpPr>
          <p:cNvPr id="23" name="Text Placeholder 2"/>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Picture Placeholder 21"/>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30" name="Picture Placeholder 21"/>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uFillTx/>
                <a:latin typeface="+mn-lt"/>
              </a:defRPr>
            </a:lvl1pPr>
          </a:lstStyle>
          <a:p>
            <a:r>
              <a:rPr lang="en-US" dirty="0">
                <a:uFillTx/>
              </a:rPr>
              <a:t>Click icon to add picture</a:t>
            </a: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p:cNvSpPr>
            <a:spLocks/>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11000">
                <a:srgbClr val="EC008C"/>
              </a:gs>
              <a:gs pos="81000">
                <a:srgbClr val="F99D1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4" name="Freeform: Shape 13"/>
          <p:cNvSpPr>
            <a:spLocks/>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5" name="Picture Placeholder 30"/>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16" name="Picture Placeholder 30"/>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uFillTx/>
                <a:latin typeface="+mn-lt"/>
              </a:defRPr>
            </a:lvl1pPr>
          </a:lstStyle>
          <a:p>
            <a:pPr lvl="0" algn="ctr"/>
            <a:r>
              <a:rPr lang="en-US" dirty="0">
                <a:uFillTx/>
              </a:rPr>
              <a:t>Click icon to add picture</a:t>
            </a:r>
          </a:p>
        </p:txBody>
      </p:sp>
      <p:sp>
        <p:nvSpPr>
          <p:cNvPr id="11" name="Title 1"/>
          <p:cNvSpPr>
            <a:spLocks noGrp="1"/>
          </p:cNvSpPr>
          <p:nvPr>
            <p:ph type="title"/>
          </p:nvPr>
        </p:nvSpPr>
        <p:spPr>
          <a:xfrm>
            <a:off x="685800" y="4599706"/>
            <a:ext cx="10820400" cy="738664"/>
          </a:xfrm>
        </p:spPr>
        <p:txBody>
          <a:bodyPr>
            <a:noAutofit/>
          </a:bodyPr>
          <a:lstStyle>
            <a:lvl1pPr algn="l">
              <a:defRPr sz="6000">
                <a:uFillTx/>
              </a:defRPr>
            </a:lvl1pPr>
          </a:lstStyle>
          <a:p>
            <a:r>
              <a:rPr lang="en-US">
                <a:uFillTx/>
              </a:rPr>
              <a:t>Click to edit Master title style</a:t>
            </a:r>
            <a:endParaRPr lang="en-US" dirty="0">
              <a:uFillTx/>
            </a:endParaRPr>
          </a:p>
        </p:txBody>
      </p:sp>
      <p:sp>
        <p:nvSpPr>
          <p:cNvPr id="12" name="Text Placeholder 2"/>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pic>
        <p:nvPicPr>
          <p:cNvPr id="17" name="Graphic 16"/>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p:cNvSpPr>
            <a:spLocks/>
          </p:cNvSpPr>
          <p:nvPr/>
        </p:nvSpPr>
        <p:spPr bwMode="gray">
          <a:xfrm>
            <a:off x="3056912" y="1740228"/>
            <a:ext cx="3013926" cy="3376932"/>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kern="100" spc="-30" baseline="0" dirty="0">
              <a:uFillTx/>
              <a:latin typeface="+mn-lt"/>
            </a:endParaRPr>
          </a:p>
        </p:txBody>
      </p:sp>
      <p:sp>
        <p:nvSpPr>
          <p:cNvPr id="40" name="Picture Placeholder 39"/>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3" name="Picture Placeholder 42"/>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4" name="Picture Placeholder 43"/>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5" name="Picture Placeholder 44"/>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6" name="Picture Placeholder 45"/>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7" name="Picture Placeholder 46"/>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2" name="Picture Placeholder 41"/>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1" name="Picture Placeholder 40"/>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8" name="Text Placeholder 2"/>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defRPr sz="1600" i="0" kern="100" spc="-30" baseline="0">
                <a:solidFill>
                  <a:schemeClr val="bg1"/>
                </a:solidFill>
                <a:uFillTx/>
                <a:latin typeface="+mn-lt"/>
              </a:defRPr>
            </a:lvl1pPr>
            <a:lvl2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2pPr>
            <a:lvl3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defRPr sz="1200" b="1" kern="100" spc="-50" baseline="0">
                <a:solidFill>
                  <a:schemeClr val="bg1"/>
                </a:solidFill>
                <a:uFillTx/>
                <a:latin typeface="+mj-lt"/>
              </a:defRPr>
            </a:lvl4pPr>
            <a:lvl5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5pPr>
            <a:lvl6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6pPr>
            <a:lvl7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7pPr>
            <a:lvl8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8pPr>
            <a:lvl9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2" name="Rectangle 1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p:cNvSpPr>
            <a:spLocks/>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50000">
                <a:srgbClr val="F7941D">
                  <a:alpha val="22000"/>
                </a:srgbClr>
              </a:gs>
              <a:gs pos="100000">
                <a:srgbClr val="EC008C">
                  <a:alpha val="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91" name="Partial Circle 90"/>
          <p:cNvSpPr>
            <a:spLocks/>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44000">
                <a:srgbClr val="F99D1C">
                  <a:alpha val="59000"/>
                </a:srgbClr>
              </a:gs>
              <a:gs pos="95000">
                <a:srgbClr val="F3584A">
                  <a:alpha val="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grpSp>
        <p:nvGrpSpPr>
          <p:cNvPr id="93" name="Group 92"/>
          <p:cNvGrpSpPr/>
          <p:nvPr/>
        </p:nvGrpSpPr>
        <p:grpSpPr>
          <a:xfrm>
            <a:off x="11400365" y="848360"/>
            <a:ext cx="143935" cy="1354667"/>
            <a:chOff x="11506198" y="1244154"/>
            <a:chExt cx="143935" cy="1354667"/>
          </a:xfrm>
        </p:grpSpPr>
        <p:cxnSp>
          <p:nvCxnSpPr>
            <p:cNvPr id="94" name="Straight Connector 93"/>
            <p:cNvCxnSpPr/>
            <p:nvPr/>
          </p:nvCxnSpPr>
          <p:spPr bwMode="ltGray">
            <a:xfrm>
              <a:off x="11506198" y="2598821"/>
              <a:ext cx="143935" cy="0"/>
            </a:xfrm>
            <a:prstGeom prst="line">
              <a:avLst/>
            </a:prstGeom>
            <a:ln w="12700" cap="rnd">
              <a:solidFill>
                <a:srgbClr val="FFFFFF"/>
              </a:solidFill>
            </a:ln>
          </p:spPr>
        </p:cxnSp>
        <p:cxnSp>
          <p:nvCxnSpPr>
            <p:cNvPr id="95" name="Straight Connector 94"/>
            <p:cNvCxnSpPr/>
            <p:nvPr/>
          </p:nvCxnSpPr>
          <p:spPr bwMode="ltGray">
            <a:xfrm>
              <a:off x="11506198" y="2475674"/>
              <a:ext cx="143935" cy="0"/>
            </a:xfrm>
            <a:prstGeom prst="line">
              <a:avLst/>
            </a:prstGeom>
            <a:ln w="12700" cap="rnd">
              <a:solidFill>
                <a:srgbClr val="FFFFFF"/>
              </a:solidFill>
            </a:ln>
          </p:spPr>
        </p:cxnSp>
        <p:cxnSp>
          <p:nvCxnSpPr>
            <p:cNvPr id="96" name="Straight Connector 95"/>
            <p:cNvCxnSpPr/>
            <p:nvPr/>
          </p:nvCxnSpPr>
          <p:spPr bwMode="ltGray">
            <a:xfrm>
              <a:off x="11506198" y="2352522"/>
              <a:ext cx="143935" cy="0"/>
            </a:xfrm>
            <a:prstGeom prst="line">
              <a:avLst/>
            </a:prstGeom>
            <a:ln w="12700" cap="rnd">
              <a:solidFill>
                <a:srgbClr val="FFFFFF"/>
              </a:solidFill>
            </a:ln>
          </p:spPr>
        </p:cxnSp>
        <p:cxnSp>
          <p:nvCxnSpPr>
            <p:cNvPr id="97" name="Straight Connector 96"/>
            <p:cNvCxnSpPr/>
            <p:nvPr/>
          </p:nvCxnSpPr>
          <p:spPr bwMode="ltGray">
            <a:xfrm>
              <a:off x="11506198" y="2229370"/>
              <a:ext cx="143935" cy="0"/>
            </a:xfrm>
            <a:prstGeom prst="line">
              <a:avLst/>
            </a:prstGeom>
            <a:ln w="12700" cap="rnd">
              <a:solidFill>
                <a:srgbClr val="FFFFFF"/>
              </a:solidFill>
            </a:ln>
          </p:spPr>
        </p:cxnSp>
        <p:cxnSp>
          <p:nvCxnSpPr>
            <p:cNvPr id="98" name="Straight Connector 97"/>
            <p:cNvCxnSpPr/>
            <p:nvPr/>
          </p:nvCxnSpPr>
          <p:spPr bwMode="ltGray">
            <a:xfrm>
              <a:off x="11506198" y="2106218"/>
              <a:ext cx="143935" cy="0"/>
            </a:xfrm>
            <a:prstGeom prst="line">
              <a:avLst/>
            </a:prstGeom>
            <a:ln w="12700" cap="rnd">
              <a:solidFill>
                <a:srgbClr val="FFFFFF"/>
              </a:solidFill>
            </a:ln>
          </p:spPr>
        </p:cxnSp>
        <p:cxnSp>
          <p:nvCxnSpPr>
            <p:cNvPr id="99" name="Straight Connector 98"/>
            <p:cNvCxnSpPr/>
            <p:nvPr/>
          </p:nvCxnSpPr>
          <p:spPr bwMode="ltGray">
            <a:xfrm>
              <a:off x="11506198" y="1983066"/>
              <a:ext cx="143935" cy="0"/>
            </a:xfrm>
            <a:prstGeom prst="line">
              <a:avLst/>
            </a:prstGeom>
            <a:ln w="12700" cap="rnd">
              <a:solidFill>
                <a:srgbClr val="FFFFFF"/>
              </a:solidFill>
            </a:ln>
          </p:spPr>
        </p:cxnSp>
        <p:cxnSp>
          <p:nvCxnSpPr>
            <p:cNvPr id="100" name="Straight Connector 99"/>
            <p:cNvCxnSpPr/>
            <p:nvPr/>
          </p:nvCxnSpPr>
          <p:spPr bwMode="ltGray">
            <a:xfrm>
              <a:off x="11506198" y="1859914"/>
              <a:ext cx="143935" cy="0"/>
            </a:xfrm>
            <a:prstGeom prst="line">
              <a:avLst/>
            </a:prstGeom>
            <a:ln w="12700" cap="rnd">
              <a:solidFill>
                <a:srgbClr val="FFFFFF"/>
              </a:solidFill>
            </a:ln>
          </p:spPr>
        </p:cxnSp>
        <p:cxnSp>
          <p:nvCxnSpPr>
            <p:cNvPr id="101" name="Straight Connector 100"/>
            <p:cNvCxnSpPr/>
            <p:nvPr/>
          </p:nvCxnSpPr>
          <p:spPr bwMode="ltGray">
            <a:xfrm>
              <a:off x="11506198" y="1736762"/>
              <a:ext cx="143935" cy="0"/>
            </a:xfrm>
            <a:prstGeom prst="line">
              <a:avLst/>
            </a:prstGeom>
            <a:ln w="12700" cap="rnd">
              <a:solidFill>
                <a:srgbClr val="FFFFFF"/>
              </a:solidFill>
            </a:ln>
          </p:spPr>
        </p:cxnSp>
        <p:cxnSp>
          <p:nvCxnSpPr>
            <p:cNvPr id="102" name="Straight Connector 101"/>
            <p:cNvCxnSpPr/>
            <p:nvPr/>
          </p:nvCxnSpPr>
          <p:spPr bwMode="ltGray">
            <a:xfrm>
              <a:off x="11506198" y="1613610"/>
              <a:ext cx="143935" cy="0"/>
            </a:xfrm>
            <a:prstGeom prst="line">
              <a:avLst/>
            </a:prstGeom>
            <a:ln w="12700" cap="rnd">
              <a:solidFill>
                <a:srgbClr val="FFFFFF"/>
              </a:solidFill>
            </a:ln>
          </p:spPr>
        </p:cxnSp>
        <p:cxnSp>
          <p:nvCxnSpPr>
            <p:cNvPr id="103" name="Straight Connector 102"/>
            <p:cNvCxnSpPr/>
            <p:nvPr/>
          </p:nvCxnSpPr>
          <p:spPr bwMode="ltGray">
            <a:xfrm>
              <a:off x="11506198" y="1490458"/>
              <a:ext cx="143935" cy="0"/>
            </a:xfrm>
            <a:prstGeom prst="line">
              <a:avLst/>
            </a:prstGeom>
            <a:ln w="12700" cap="rnd">
              <a:solidFill>
                <a:srgbClr val="FFFFFF"/>
              </a:solidFill>
            </a:ln>
          </p:spPr>
        </p:cxnSp>
        <p:cxnSp>
          <p:nvCxnSpPr>
            <p:cNvPr id="104" name="Straight Connector 103"/>
            <p:cNvCxnSpPr/>
            <p:nvPr/>
          </p:nvCxnSpPr>
          <p:spPr bwMode="ltGray">
            <a:xfrm>
              <a:off x="11506198" y="1367306"/>
              <a:ext cx="143935" cy="0"/>
            </a:xfrm>
            <a:prstGeom prst="line">
              <a:avLst/>
            </a:prstGeom>
            <a:ln w="12700" cap="rnd">
              <a:solidFill>
                <a:srgbClr val="FFFFFF"/>
              </a:solidFill>
            </a:ln>
          </p:spPr>
        </p:cxnSp>
        <p:cxnSp>
          <p:nvCxnSpPr>
            <p:cNvPr id="105" name="Straight Connector 104"/>
            <p:cNvCxnSpPr/>
            <p:nvPr/>
          </p:nvCxnSpPr>
          <p:spPr bwMode="ltGray">
            <a:xfrm>
              <a:off x="11506198" y="1244154"/>
              <a:ext cx="143935" cy="0"/>
            </a:xfrm>
            <a:prstGeom prst="line">
              <a:avLst/>
            </a:prstGeom>
            <a:ln w="12700" cap="rnd">
              <a:solidFill>
                <a:srgbClr val="FFFFFF"/>
              </a:solidFill>
            </a:ln>
          </p:spPr>
        </p:cxnSp>
      </p:grpSp>
      <p:pic>
        <p:nvPicPr>
          <p:cNvPr id="56" name="Graphic 55"/>
          <p:cNvPicPr>
            <a:picLocks noChangeAspect="1"/>
          </p:cNvPicPr>
          <p:nvPr/>
        </p:nvPicPr>
        <p:blipFill>
          <a:blip r:embed="rId3"/>
          <a:stretch>
            <a:fillRect/>
          </a:stretch>
        </p:blipFill>
        <p:spPr bwMode="black">
          <a:xfrm>
            <a:off x="7492006" y="5740400"/>
            <a:ext cx="4014194" cy="537553"/>
          </a:xfrm>
          <a:prstGeom prst="rect">
            <a:avLst/>
          </a:prstGeom>
        </p:spPr>
      </p:pic>
      <p:sp>
        <p:nvSpPr>
          <p:cNvPr id="55" name="Title 1"/>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uFillTx/>
              </a:defRPr>
            </a:lvl1pPr>
          </a:lstStyle>
          <a:p>
            <a:r>
              <a:rPr lang="en-US">
                <a:uFillTx/>
              </a:rPr>
              <a:t>Click to edit Master title style</a:t>
            </a:r>
            <a:endParaRPr lang="en-US" dirty="0">
              <a:uFillTx/>
            </a:endParaRPr>
          </a:p>
        </p:txBody>
      </p:sp>
      <p:sp>
        <p:nvSpPr>
          <p:cNvPr id="57" name="Subtitle 2"/>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uFillTx/>
                <a:latin typeface="+mn-lt"/>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58" name="Text Placeholder 2"/>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59" name="Text Placeholder 2"/>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25" name="Oval 24"/>
          <p:cNvSpPr>
            <a:spLocks/>
          </p:cNvSpPr>
          <p:nvPr/>
        </p:nvSpPr>
        <p:spPr bwMode="black">
          <a:xfrm>
            <a:off x="6669388" y="2043364"/>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6" name="Picture Placeholder 25"/>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24" name="Rectangle 2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p:cNvSpPr>
            <a:spLocks/>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4" name="Partial Circle 3"/>
          <p:cNvSpPr>
            <a:spLocks/>
          </p:cNvSpPr>
          <p:nvPr/>
        </p:nvSpPr>
        <p:spPr bwMode="ltGray">
          <a:xfrm>
            <a:off x="1939006"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24" name="Text Placeholder 2"/>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5" name="Text Placeholder 2"/>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35" name="Oval 34"/>
          <p:cNvSpPr>
            <a:spLocks/>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36" name="Partial Circle 35"/>
          <p:cNvSpPr>
            <a:spLocks/>
          </p:cNvSpPr>
          <p:nvPr/>
        </p:nvSpPr>
        <p:spPr bwMode="ltGray">
          <a:xfrm>
            <a:off x="7692108"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5" name="Picture Placeholder 14"/>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
        <p:nvSpPr>
          <p:cNvPr id="17" name="Picture Placeholder 16"/>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14" name="Oval 13"/>
          <p:cNvSpPr>
            <a:spLocks/>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16" name="Partial Circle 3"/>
          <p:cNvSpPr>
            <a:spLocks/>
          </p:cNvSpPr>
          <p:nvPr/>
        </p:nvSpPr>
        <p:spPr bwMode="ltGray">
          <a:xfrm>
            <a:off x="835812"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8" name="Picture Placeholder 52"/>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19" name="Oval 18"/>
          <p:cNvSpPr>
            <a:spLocks/>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0" name="Partial Circle 3"/>
          <p:cNvSpPr>
            <a:spLocks/>
          </p:cNvSpPr>
          <p:nvPr/>
        </p:nvSpPr>
        <p:spPr bwMode="ltGray">
          <a:xfrm>
            <a:off x="4815557"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3" name="Picture Placeholder 52"/>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26" name="Oval 25"/>
          <p:cNvSpPr>
            <a:spLocks/>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7" name="Partial Circle 3"/>
          <p:cNvSpPr>
            <a:spLocks/>
          </p:cNvSpPr>
          <p:nvPr/>
        </p:nvSpPr>
        <p:spPr bwMode="ltGray">
          <a:xfrm>
            <a:off x="8787620"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8" name="Picture Placeholder 52"/>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38" name="Text Placeholder 2"/>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39" name="Text Placeholder 2"/>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40" name="Text Placeholder 2"/>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41" name="Text Placeholder 2"/>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1000">
              <a:srgbClr val="F67E32"/>
            </a:gs>
            <a:gs pos="76000">
              <a:srgbClr val="EC008C"/>
            </a:gs>
          </a:gsLst>
          <a:path path="circle">
            <a:fillToRect r="100000" b="100000"/>
          </a:path>
        </a:gradFill>
        <a:effectLst/>
      </p:bgPr>
    </p:bg>
    <p:spTree>
      <p:nvGrpSpPr>
        <p:cNvPr id="1" name=""/>
        <p:cNvGrpSpPr/>
        <p:nvPr/>
      </p:nvGrpSpPr>
      <p:grpSpPr>
        <a:xfrm>
          <a:off x="0" y="0"/>
          <a:ext cx="0" cy="0"/>
          <a:chOff x="0" y="0"/>
          <a:chExt cx="0" cy="0"/>
        </a:xfrm>
      </p:grpSpPr>
      <p:sp>
        <p:nvSpPr>
          <p:cNvPr id="6" name="Rectangle 5"/>
          <p:cNvSpPr>
            <a:spLocks/>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uFillTx/>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chemeClr val="accent2">
                  <a:alpha val="65000"/>
                </a:scheme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endParaRPr lang="en-US" sz="800" dirty="0">
              <a:uFillTx/>
              <a:latin typeface="+mn-lt"/>
              <a:hlinkClick r:id="rId2"/>
            </a:endParaRPr>
          </a:p>
        </p:txBody>
      </p:sp>
      <p:sp>
        <p:nvSpPr>
          <p:cNvPr id="137" name="Freeform: Shape 136"/>
          <p:cNvSpPr>
            <a:spLocks/>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6000">
                <a:srgbClr val="F99D1C">
                  <a:alpha val="20000"/>
                </a:srgbClr>
              </a:gs>
              <a:gs pos="54000">
                <a:srgbClr val="EE6747">
                  <a:alpha val="51000"/>
                </a:srgbClr>
              </a:gs>
              <a:gs pos="100000">
                <a:srgbClr val="ED3469">
                  <a:alpha val="69000"/>
                </a:srgbClr>
              </a:gs>
            </a:gsLst>
            <a:lin ang="54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endParaRPr>
          </a:p>
        </p:txBody>
      </p:sp>
      <p:sp>
        <p:nvSpPr>
          <p:cNvPr id="138" name="TextBox 137"/>
          <p:cNvSpPr txBox="1">
            <a:spLocks/>
          </p:cNvSpPr>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srgbClr val="FFFFFF"/>
                </a:solidFill>
                <a:uFillTx/>
                <a:latin typeface="+mj-lt"/>
              </a:rPr>
              <a:t>Forward-</a:t>
            </a:r>
          </a:p>
          <a:p>
            <a:pPr>
              <a:lnSpc>
                <a:spcPct val="80000"/>
              </a:lnSpc>
            </a:pPr>
            <a:r>
              <a:rPr lang="en-US" sz="4200" b="1" kern="100" spc="-150" dirty="0">
                <a:solidFill>
                  <a:srgbClr val="FFFFFF"/>
                </a:solidFill>
                <a:uFillTx/>
                <a:latin typeface="+mj-lt"/>
              </a:rPr>
              <a:t>Looking</a:t>
            </a:r>
          </a:p>
          <a:p>
            <a:pPr>
              <a:lnSpc>
                <a:spcPct val="80000"/>
              </a:lnSpc>
            </a:pPr>
            <a:r>
              <a:rPr lang="en-US" sz="4200" b="1" kern="100" spc="-150" dirty="0">
                <a:solidFill>
                  <a:srgbClr val="FFFFFF"/>
                </a:solidFill>
                <a:uFillTx/>
                <a:latin typeface="+mj-lt"/>
              </a:rPr>
              <a:t>Statements</a:t>
            </a:r>
          </a:p>
        </p:txBody>
      </p:sp>
      <p:sp>
        <p:nvSpPr>
          <p:cNvPr id="139" name="Freeform: Shape 138"/>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rgbClr val="F99D1C">
                  <a:alpha val="46000"/>
                </a:srgb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2"/>
            </a:endParaRPr>
          </a:p>
        </p:txBody>
      </p:sp>
      <p:sp>
        <p:nvSpPr>
          <p:cNvPr id="140" name="Freeform: Shape 139"/>
          <p:cNvSpPr>
            <a:spLocks/>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1000">
                <a:srgbClr val="F99D1C">
                  <a:alpha val="45000"/>
                </a:srgbClr>
              </a:gs>
              <a:gs pos="70000">
                <a:srgbClr val="EE604B">
                  <a:alpha val="52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141" name="Freeform: Shape 140"/>
          <p:cNvSpPr>
            <a:spLocks/>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1000">
                <a:srgbClr val="F99D1C">
                  <a:alpha val="31000"/>
                </a:srgbClr>
              </a:gs>
              <a:gs pos="70000">
                <a:srgbClr val="EE604B">
                  <a:alpha val="45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cxnSp>
        <p:nvCxnSpPr>
          <p:cNvPr id="142" name="Straight Connector 141"/>
          <p:cNvCxnSpPr/>
          <p:nvPr/>
        </p:nvCxnSpPr>
        <p:spPr bwMode="black">
          <a:xfrm>
            <a:off x="2803141" y="4904357"/>
            <a:ext cx="623436" cy="623436"/>
          </a:xfrm>
          <a:prstGeom prst="line">
            <a:avLst/>
          </a:prstGeom>
          <a:ln w="12700" cap="rnd">
            <a:solidFill>
              <a:srgbClr val="FFFFFF"/>
            </a:solidFill>
          </a:ln>
        </p:spPr>
      </p:cxnSp>
      <p:grpSp>
        <p:nvGrpSpPr>
          <p:cNvPr id="144" name="Group 143"/>
          <p:cNvGrpSpPr/>
          <p:nvPr/>
        </p:nvGrpSpPr>
        <p:grpSpPr>
          <a:xfrm>
            <a:off x="705078" y="2516698"/>
            <a:ext cx="2036551" cy="61913"/>
            <a:chOff x="705078" y="1785016"/>
            <a:chExt cx="2036551" cy="61913"/>
          </a:xfrm>
        </p:grpSpPr>
        <p:cxnSp>
          <p:nvCxnSpPr>
            <p:cNvPr id="145" name="Straight Connector 144"/>
            <p:cNvCxnSpPr/>
            <p:nvPr/>
          </p:nvCxnSpPr>
          <p:spPr>
            <a:xfrm flipH="1">
              <a:off x="705078" y="1785016"/>
              <a:ext cx="61913" cy="61913"/>
            </a:xfrm>
            <a:prstGeom prst="line">
              <a:avLst/>
            </a:prstGeom>
            <a:ln w="12700" cap="rnd">
              <a:solidFill>
                <a:srgbClr val="FFFFFF"/>
              </a:solidFill>
            </a:ln>
          </p:spPr>
        </p:cxnSp>
        <p:cxnSp>
          <p:nvCxnSpPr>
            <p:cNvPr id="146" name="Straight Connector 145"/>
            <p:cNvCxnSpPr/>
            <p:nvPr/>
          </p:nvCxnSpPr>
          <p:spPr>
            <a:xfrm flipH="1">
              <a:off x="768776" y="1785016"/>
              <a:ext cx="61913" cy="61913"/>
            </a:xfrm>
            <a:prstGeom prst="line">
              <a:avLst/>
            </a:prstGeom>
            <a:ln w="12700" cap="rnd">
              <a:solidFill>
                <a:srgbClr val="FFFFFF"/>
              </a:solidFill>
            </a:ln>
          </p:spPr>
        </p:cxnSp>
        <p:cxnSp>
          <p:nvCxnSpPr>
            <p:cNvPr id="147" name="Straight Connector 146"/>
            <p:cNvCxnSpPr/>
            <p:nvPr/>
          </p:nvCxnSpPr>
          <p:spPr>
            <a:xfrm flipH="1">
              <a:off x="832474" y="1785016"/>
              <a:ext cx="61913" cy="61913"/>
            </a:xfrm>
            <a:prstGeom prst="line">
              <a:avLst/>
            </a:prstGeom>
            <a:ln w="12700" cap="rnd">
              <a:solidFill>
                <a:srgbClr val="FFFFFF"/>
              </a:solidFill>
            </a:ln>
          </p:spPr>
        </p:cxnSp>
        <p:cxnSp>
          <p:nvCxnSpPr>
            <p:cNvPr id="148" name="Straight Connector 147"/>
            <p:cNvCxnSpPr/>
            <p:nvPr/>
          </p:nvCxnSpPr>
          <p:spPr>
            <a:xfrm flipH="1">
              <a:off x="896172" y="1785016"/>
              <a:ext cx="61913" cy="61913"/>
            </a:xfrm>
            <a:prstGeom prst="line">
              <a:avLst/>
            </a:prstGeom>
            <a:ln w="12700" cap="rnd">
              <a:solidFill>
                <a:srgbClr val="FFFFFF"/>
              </a:solidFill>
            </a:ln>
          </p:spPr>
        </p:cxnSp>
        <p:cxnSp>
          <p:nvCxnSpPr>
            <p:cNvPr id="149" name="Straight Connector 148"/>
            <p:cNvCxnSpPr/>
            <p:nvPr/>
          </p:nvCxnSpPr>
          <p:spPr>
            <a:xfrm flipH="1">
              <a:off x="959870" y="1785016"/>
              <a:ext cx="61913" cy="61913"/>
            </a:xfrm>
            <a:prstGeom prst="line">
              <a:avLst/>
            </a:prstGeom>
            <a:ln w="12700" cap="rnd">
              <a:solidFill>
                <a:srgbClr val="FFFFFF"/>
              </a:solidFill>
            </a:ln>
          </p:spPr>
        </p:cxnSp>
        <p:cxnSp>
          <p:nvCxnSpPr>
            <p:cNvPr id="150" name="Straight Connector 149"/>
            <p:cNvCxnSpPr/>
            <p:nvPr/>
          </p:nvCxnSpPr>
          <p:spPr>
            <a:xfrm flipH="1">
              <a:off x="1023568" y="1785016"/>
              <a:ext cx="61913" cy="61913"/>
            </a:xfrm>
            <a:prstGeom prst="line">
              <a:avLst/>
            </a:prstGeom>
            <a:ln w="12700" cap="rnd">
              <a:solidFill>
                <a:srgbClr val="FFFFFF"/>
              </a:solidFill>
            </a:ln>
          </p:spPr>
        </p:cxnSp>
        <p:cxnSp>
          <p:nvCxnSpPr>
            <p:cNvPr id="151" name="Straight Connector 150"/>
            <p:cNvCxnSpPr/>
            <p:nvPr/>
          </p:nvCxnSpPr>
          <p:spPr>
            <a:xfrm flipH="1">
              <a:off x="1087266" y="1785016"/>
              <a:ext cx="61913" cy="61913"/>
            </a:xfrm>
            <a:prstGeom prst="line">
              <a:avLst/>
            </a:prstGeom>
            <a:ln w="12700" cap="rnd">
              <a:solidFill>
                <a:srgbClr val="FFFFFF"/>
              </a:solidFill>
            </a:ln>
          </p:spPr>
        </p:cxnSp>
        <p:cxnSp>
          <p:nvCxnSpPr>
            <p:cNvPr id="152" name="Straight Connector 151"/>
            <p:cNvCxnSpPr/>
            <p:nvPr/>
          </p:nvCxnSpPr>
          <p:spPr>
            <a:xfrm flipH="1">
              <a:off x="1150964" y="1785016"/>
              <a:ext cx="61913" cy="61913"/>
            </a:xfrm>
            <a:prstGeom prst="line">
              <a:avLst/>
            </a:prstGeom>
            <a:ln w="12700" cap="rnd">
              <a:solidFill>
                <a:srgbClr val="FFFFFF"/>
              </a:solidFill>
            </a:ln>
          </p:spPr>
        </p:cxnSp>
        <p:cxnSp>
          <p:nvCxnSpPr>
            <p:cNvPr id="153" name="Straight Connector 152"/>
            <p:cNvCxnSpPr/>
            <p:nvPr/>
          </p:nvCxnSpPr>
          <p:spPr>
            <a:xfrm flipH="1">
              <a:off x="1214662" y="1785016"/>
              <a:ext cx="61913" cy="61913"/>
            </a:xfrm>
            <a:prstGeom prst="line">
              <a:avLst/>
            </a:prstGeom>
            <a:ln w="12700" cap="rnd">
              <a:solidFill>
                <a:srgbClr val="FFFFFF"/>
              </a:solidFill>
            </a:ln>
          </p:spPr>
        </p:cxnSp>
        <p:cxnSp>
          <p:nvCxnSpPr>
            <p:cNvPr id="154" name="Straight Connector 153"/>
            <p:cNvCxnSpPr/>
            <p:nvPr/>
          </p:nvCxnSpPr>
          <p:spPr>
            <a:xfrm flipH="1">
              <a:off x="1278360" y="1785016"/>
              <a:ext cx="61913" cy="61913"/>
            </a:xfrm>
            <a:prstGeom prst="line">
              <a:avLst/>
            </a:prstGeom>
            <a:ln w="12700" cap="rnd">
              <a:solidFill>
                <a:srgbClr val="FFFFFF"/>
              </a:solidFill>
            </a:ln>
          </p:spPr>
        </p:cxnSp>
        <p:cxnSp>
          <p:nvCxnSpPr>
            <p:cNvPr id="155" name="Straight Connector 154"/>
            <p:cNvCxnSpPr/>
            <p:nvPr/>
          </p:nvCxnSpPr>
          <p:spPr>
            <a:xfrm flipH="1">
              <a:off x="1342058" y="1785016"/>
              <a:ext cx="61913" cy="61913"/>
            </a:xfrm>
            <a:prstGeom prst="line">
              <a:avLst/>
            </a:prstGeom>
            <a:ln w="12700" cap="rnd">
              <a:solidFill>
                <a:srgbClr val="FFFFFF"/>
              </a:solidFill>
            </a:ln>
          </p:spPr>
        </p:cxnSp>
        <p:cxnSp>
          <p:nvCxnSpPr>
            <p:cNvPr id="156" name="Straight Connector 155"/>
            <p:cNvCxnSpPr/>
            <p:nvPr/>
          </p:nvCxnSpPr>
          <p:spPr>
            <a:xfrm flipH="1">
              <a:off x="1405756" y="1785016"/>
              <a:ext cx="61913" cy="61913"/>
            </a:xfrm>
            <a:prstGeom prst="line">
              <a:avLst/>
            </a:prstGeom>
            <a:ln w="12700" cap="rnd">
              <a:solidFill>
                <a:srgbClr val="FFFFFF"/>
              </a:solidFill>
            </a:ln>
          </p:spPr>
        </p:cxnSp>
        <p:cxnSp>
          <p:nvCxnSpPr>
            <p:cNvPr id="157" name="Straight Connector 156"/>
            <p:cNvCxnSpPr/>
            <p:nvPr/>
          </p:nvCxnSpPr>
          <p:spPr>
            <a:xfrm flipH="1">
              <a:off x="1469454" y="1785016"/>
              <a:ext cx="61913" cy="61913"/>
            </a:xfrm>
            <a:prstGeom prst="line">
              <a:avLst/>
            </a:prstGeom>
            <a:ln w="12700" cap="rnd">
              <a:solidFill>
                <a:srgbClr val="FFFFFF"/>
              </a:solidFill>
            </a:ln>
          </p:spPr>
        </p:cxnSp>
        <p:cxnSp>
          <p:nvCxnSpPr>
            <p:cNvPr id="158" name="Straight Connector 157"/>
            <p:cNvCxnSpPr/>
            <p:nvPr/>
          </p:nvCxnSpPr>
          <p:spPr>
            <a:xfrm flipH="1">
              <a:off x="1533152" y="1785016"/>
              <a:ext cx="61913" cy="61913"/>
            </a:xfrm>
            <a:prstGeom prst="line">
              <a:avLst/>
            </a:prstGeom>
            <a:ln w="12700" cap="rnd">
              <a:solidFill>
                <a:srgbClr val="FFFFFF"/>
              </a:solidFill>
            </a:ln>
          </p:spPr>
        </p:cxnSp>
        <p:cxnSp>
          <p:nvCxnSpPr>
            <p:cNvPr id="159" name="Straight Connector 158"/>
            <p:cNvCxnSpPr/>
            <p:nvPr/>
          </p:nvCxnSpPr>
          <p:spPr>
            <a:xfrm flipH="1">
              <a:off x="1596850" y="1785016"/>
              <a:ext cx="61913" cy="61913"/>
            </a:xfrm>
            <a:prstGeom prst="line">
              <a:avLst/>
            </a:prstGeom>
            <a:ln w="12700" cap="rnd">
              <a:solidFill>
                <a:srgbClr val="FFFFFF"/>
              </a:solidFill>
            </a:ln>
          </p:spPr>
        </p:cxnSp>
        <p:cxnSp>
          <p:nvCxnSpPr>
            <p:cNvPr id="160" name="Straight Connector 159"/>
            <p:cNvCxnSpPr/>
            <p:nvPr/>
          </p:nvCxnSpPr>
          <p:spPr>
            <a:xfrm flipH="1">
              <a:off x="1660548" y="1785016"/>
              <a:ext cx="61913" cy="61913"/>
            </a:xfrm>
            <a:prstGeom prst="line">
              <a:avLst/>
            </a:prstGeom>
            <a:ln w="12700" cap="rnd">
              <a:solidFill>
                <a:srgbClr val="FFFFFF"/>
              </a:solidFill>
            </a:ln>
          </p:spPr>
        </p:cxnSp>
        <p:cxnSp>
          <p:nvCxnSpPr>
            <p:cNvPr id="161" name="Straight Connector 160"/>
            <p:cNvCxnSpPr/>
            <p:nvPr/>
          </p:nvCxnSpPr>
          <p:spPr>
            <a:xfrm flipH="1">
              <a:off x="1724246" y="1785016"/>
              <a:ext cx="61913" cy="61913"/>
            </a:xfrm>
            <a:prstGeom prst="line">
              <a:avLst/>
            </a:prstGeom>
            <a:ln w="12700" cap="rnd">
              <a:solidFill>
                <a:srgbClr val="FFFFFF"/>
              </a:solidFill>
            </a:ln>
          </p:spPr>
        </p:cxnSp>
        <p:cxnSp>
          <p:nvCxnSpPr>
            <p:cNvPr id="162" name="Straight Connector 161"/>
            <p:cNvCxnSpPr/>
            <p:nvPr/>
          </p:nvCxnSpPr>
          <p:spPr>
            <a:xfrm flipH="1">
              <a:off x="1787944" y="1785016"/>
              <a:ext cx="61913" cy="61913"/>
            </a:xfrm>
            <a:prstGeom prst="line">
              <a:avLst/>
            </a:prstGeom>
            <a:ln w="12700" cap="rnd">
              <a:solidFill>
                <a:srgbClr val="FFFFFF"/>
              </a:solidFill>
            </a:ln>
          </p:spPr>
        </p:cxnSp>
        <p:cxnSp>
          <p:nvCxnSpPr>
            <p:cNvPr id="163" name="Straight Connector 162"/>
            <p:cNvCxnSpPr/>
            <p:nvPr/>
          </p:nvCxnSpPr>
          <p:spPr>
            <a:xfrm flipH="1">
              <a:off x="1851642" y="1785016"/>
              <a:ext cx="61913" cy="61913"/>
            </a:xfrm>
            <a:prstGeom prst="line">
              <a:avLst/>
            </a:prstGeom>
            <a:ln w="12700" cap="rnd">
              <a:solidFill>
                <a:srgbClr val="FFFFFF"/>
              </a:solidFill>
            </a:ln>
          </p:spPr>
        </p:cxnSp>
        <p:cxnSp>
          <p:nvCxnSpPr>
            <p:cNvPr id="164" name="Straight Connector 163"/>
            <p:cNvCxnSpPr/>
            <p:nvPr/>
          </p:nvCxnSpPr>
          <p:spPr>
            <a:xfrm flipH="1">
              <a:off x="1915340" y="1785016"/>
              <a:ext cx="61913" cy="61913"/>
            </a:xfrm>
            <a:prstGeom prst="line">
              <a:avLst/>
            </a:prstGeom>
            <a:ln w="12700" cap="rnd">
              <a:solidFill>
                <a:srgbClr val="FFFFFF"/>
              </a:solidFill>
            </a:ln>
          </p:spPr>
        </p:cxnSp>
        <p:cxnSp>
          <p:nvCxnSpPr>
            <p:cNvPr id="165" name="Straight Connector 164"/>
            <p:cNvCxnSpPr/>
            <p:nvPr/>
          </p:nvCxnSpPr>
          <p:spPr>
            <a:xfrm flipH="1">
              <a:off x="1979038" y="1785016"/>
              <a:ext cx="61913" cy="61913"/>
            </a:xfrm>
            <a:prstGeom prst="line">
              <a:avLst/>
            </a:prstGeom>
            <a:ln w="12700" cap="rnd">
              <a:solidFill>
                <a:srgbClr val="FFFFFF"/>
              </a:solidFill>
            </a:ln>
          </p:spPr>
        </p:cxnSp>
        <p:cxnSp>
          <p:nvCxnSpPr>
            <p:cNvPr id="166" name="Straight Connector 165"/>
            <p:cNvCxnSpPr/>
            <p:nvPr/>
          </p:nvCxnSpPr>
          <p:spPr>
            <a:xfrm flipH="1">
              <a:off x="2042736" y="1785016"/>
              <a:ext cx="61913" cy="61913"/>
            </a:xfrm>
            <a:prstGeom prst="line">
              <a:avLst/>
            </a:prstGeom>
            <a:ln w="12700" cap="rnd">
              <a:solidFill>
                <a:srgbClr val="FFFFFF"/>
              </a:solidFill>
            </a:ln>
          </p:spPr>
        </p:cxnSp>
        <p:cxnSp>
          <p:nvCxnSpPr>
            <p:cNvPr id="167" name="Straight Connector 166"/>
            <p:cNvCxnSpPr/>
            <p:nvPr/>
          </p:nvCxnSpPr>
          <p:spPr>
            <a:xfrm flipH="1">
              <a:off x="2106434" y="1785016"/>
              <a:ext cx="61913" cy="61913"/>
            </a:xfrm>
            <a:prstGeom prst="line">
              <a:avLst/>
            </a:prstGeom>
            <a:ln w="12700" cap="rnd">
              <a:solidFill>
                <a:srgbClr val="FFFFFF"/>
              </a:solidFill>
            </a:ln>
          </p:spPr>
        </p:cxnSp>
        <p:cxnSp>
          <p:nvCxnSpPr>
            <p:cNvPr id="168" name="Straight Connector 167"/>
            <p:cNvCxnSpPr/>
            <p:nvPr/>
          </p:nvCxnSpPr>
          <p:spPr>
            <a:xfrm flipH="1">
              <a:off x="2170132" y="1785016"/>
              <a:ext cx="61913" cy="61913"/>
            </a:xfrm>
            <a:prstGeom prst="line">
              <a:avLst/>
            </a:prstGeom>
            <a:ln w="12700" cap="rnd">
              <a:solidFill>
                <a:srgbClr val="FFFFFF"/>
              </a:solidFill>
            </a:ln>
          </p:spPr>
        </p:cxnSp>
        <p:cxnSp>
          <p:nvCxnSpPr>
            <p:cNvPr id="169" name="Straight Connector 168"/>
            <p:cNvCxnSpPr/>
            <p:nvPr/>
          </p:nvCxnSpPr>
          <p:spPr>
            <a:xfrm flipH="1">
              <a:off x="2233830" y="1785016"/>
              <a:ext cx="61913" cy="61913"/>
            </a:xfrm>
            <a:prstGeom prst="line">
              <a:avLst/>
            </a:prstGeom>
            <a:ln w="12700" cap="rnd">
              <a:solidFill>
                <a:srgbClr val="FFFFFF"/>
              </a:solidFill>
            </a:ln>
          </p:spPr>
        </p:cxnSp>
        <p:cxnSp>
          <p:nvCxnSpPr>
            <p:cNvPr id="170" name="Straight Connector 169"/>
            <p:cNvCxnSpPr/>
            <p:nvPr/>
          </p:nvCxnSpPr>
          <p:spPr>
            <a:xfrm flipH="1">
              <a:off x="2297528" y="1785016"/>
              <a:ext cx="61913" cy="61913"/>
            </a:xfrm>
            <a:prstGeom prst="line">
              <a:avLst/>
            </a:prstGeom>
            <a:ln w="12700" cap="rnd">
              <a:solidFill>
                <a:srgbClr val="FFFFFF"/>
              </a:solidFill>
            </a:ln>
          </p:spPr>
        </p:cxnSp>
        <p:cxnSp>
          <p:nvCxnSpPr>
            <p:cNvPr id="171" name="Straight Connector 170"/>
            <p:cNvCxnSpPr/>
            <p:nvPr/>
          </p:nvCxnSpPr>
          <p:spPr>
            <a:xfrm flipH="1">
              <a:off x="2361226" y="1785016"/>
              <a:ext cx="61913" cy="61913"/>
            </a:xfrm>
            <a:prstGeom prst="line">
              <a:avLst/>
            </a:prstGeom>
            <a:ln w="12700" cap="rnd">
              <a:solidFill>
                <a:srgbClr val="FFFFFF"/>
              </a:solidFill>
            </a:ln>
          </p:spPr>
        </p:cxnSp>
        <p:cxnSp>
          <p:nvCxnSpPr>
            <p:cNvPr id="172" name="Straight Connector 171"/>
            <p:cNvCxnSpPr/>
            <p:nvPr/>
          </p:nvCxnSpPr>
          <p:spPr>
            <a:xfrm flipH="1">
              <a:off x="2424924" y="1785016"/>
              <a:ext cx="61913" cy="61913"/>
            </a:xfrm>
            <a:prstGeom prst="line">
              <a:avLst/>
            </a:prstGeom>
            <a:ln w="12700" cap="rnd">
              <a:solidFill>
                <a:srgbClr val="FFFFFF"/>
              </a:solidFill>
            </a:ln>
          </p:spPr>
        </p:cxnSp>
        <p:cxnSp>
          <p:nvCxnSpPr>
            <p:cNvPr id="173" name="Straight Connector 172"/>
            <p:cNvCxnSpPr/>
            <p:nvPr/>
          </p:nvCxnSpPr>
          <p:spPr>
            <a:xfrm flipH="1">
              <a:off x="2488622" y="1785016"/>
              <a:ext cx="61913" cy="61913"/>
            </a:xfrm>
            <a:prstGeom prst="line">
              <a:avLst/>
            </a:prstGeom>
            <a:ln w="12700" cap="rnd">
              <a:solidFill>
                <a:srgbClr val="FFFFFF"/>
              </a:solidFill>
            </a:ln>
          </p:spPr>
        </p:cxnSp>
        <p:cxnSp>
          <p:nvCxnSpPr>
            <p:cNvPr id="174" name="Straight Connector 173"/>
            <p:cNvCxnSpPr/>
            <p:nvPr/>
          </p:nvCxnSpPr>
          <p:spPr>
            <a:xfrm flipH="1">
              <a:off x="2552320" y="1785016"/>
              <a:ext cx="61913" cy="61913"/>
            </a:xfrm>
            <a:prstGeom prst="line">
              <a:avLst/>
            </a:prstGeom>
            <a:ln w="12700" cap="rnd">
              <a:solidFill>
                <a:srgbClr val="FFFFFF"/>
              </a:solidFill>
            </a:ln>
          </p:spPr>
        </p:cxnSp>
        <p:cxnSp>
          <p:nvCxnSpPr>
            <p:cNvPr id="175" name="Straight Connector 174"/>
            <p:cNvCxnSpPr/>
            <p:nvPr/>
          </p:nvCxnSpPr>
          <p:spPr>
            <a:xfrm flipH="1">
              <a:off x="2616018" y="1785016"/>
              <a:ext cx="61913" cy="61913"/>
            </a:xfrm>
            <a:prstGeom prst="line">
              <a:avLst/>
            </a:prstGeom>
            <a:ln w="12700" cap="rnd">
              <a:solidFill>
                <a:srgbClr val="FFFFFF"/>
              </a:solidFill>
            </a:ln>
          </p:spPr>
        </p:cxnSp>
        <p:cxnSp>
          <p:nvCxnSpPr>
            <p:cNvPr id="176" name="Straight Connector 175"/>
            <p:cNvCxnSpPr/>
            <p:nvPr/>
          </p:nvCxnSpPr>
          <p:spPr>
            <a:xfrm flipH="1">
              <a:off x="2679716" y="1785016"/>
              <a:ext cx="61913" cy="61913"/>
            </a:xfrm>
            <a:prstGeom prst="line">
              <a:avLst/>
            </a:prstGeom>
            <a:ln w="12700" cap="rnd">
              <a:solidFill>
                <a:srgbClr val="FFFFFF"/>
              </a:solidFill>
            </a:ln>
          </p:spPr>
        </p:cxnSp>
      </p:grpSp>
      <p:grpSp>
        <p:nvGrpSpPr>
          <p:cNvPr id="177" name="Group 176"/>
          <p:cNvGrpSpPr/>
          <p:nvPr/>
        </p:nvGrpSpPr>
        <p:grpSpPr>
          <a:xfrm flipH="1">
            <a:off x="636769" y="6637976"/>
            <a:ext cx="868609" cy="245424"/>
            <a:chOff x="636769" y="6637976"/>
            <a:chExt cx="868609" cy="245424"/>
          </a:xfrm>
        </p:grpSpPr>
        <p:cxnSp>
          <p:nvCxnSpPr>
            <p:cNvPr id="178" name="Straight Connector 177"/>
            <p:cNvCxnSpPr/>
            <p:nvPr/>
          </p:nvCxnSpPr>
          <p:spPr bwMode="black">
            <a:xfrm>
              <a:off x="1052225" y="6637976"/>
              <a:ext cx="245424" cy="245424"/>
            </a:xfrm>
            <a:prstGeom prst="line">
              <a:avLst/>
            </a:prstGeom>
            <a:ln w="12700" cap="rnd">
              <a:solidFill>
                <a:srgbClr val="FFFFFF"/>
              </a:solidFill>
            </a:ln>
          </p:spPr>
        </p:cxnSp>
        <p:cxnSp>
          <p:nvCxnSpPr>
            <p:cNvPr id="179" name="Straight Connector 178"/>
            <p:cNvCxnSpPr/>
            <p:nvPr/>
          </p:nvCxnSpPr>
          <p:spPr bwMode="black">
            <a:xfrm>
              <a:off x="1259954" y="6637976"/>
              <a:ext cx="245424" cy="245424"/>
            </a:xfrm>
            <a:prstGeom prst="line">
              <a:avLst/>
            </a:prstGeom>
            <a:ln w="12700" cap="rnd">
              <a:solidFill>
                <a:srgbClr val="FFFFFF"/>
              </a:solidFill>
            </a:ln>
          </p:spPr>
        </p:cxnSp>
        <p:cxnSp>
          <p:nvCxnSpPr>
            <p:cNvPr id="180" name="Straight Connector 179"/>
            <p:cNvCxnSpPr/>
            <p:nvPr/>
          </p:nvCxnSpPr>
          <p:spPr bwMode="black">
            <a:xfrm>
              <a:off x="844497" y="6637976"/>
              <a:ext cx="245424" cy="245424"/>
            </a:xfrm>
            <a:prstGeom prst="line">
              <a:avLst/>
            </a:prstGeom>
            <a:ln w="12700" cap="rnd">
              <a:solidFill>
                <a:srgbClr val="FFFFFF"/>
              </a:solidFill>
            </a:ln>
          </p:spPr>
        </p:cxnSp>
        <p:cxnSp>
          <p:nvCxnSpPr>
            <p:cNvPr id="181" name="Straight Connector 180"/>
            <p:cNvCxnSpPr/>
            <p:nvPr/>
          </p:nvCxnSpPr>
          <p:spPr bwMode="black">
            <a:xfrm>
              <a:off x="636769" y="6637976"/>
              <a:ext cx="245424" cy="245424"/>
            </a:xfrm>
            <a:prstGeom prst="line">
              <a:avLst/>
            </a:prstGeom>
            <a:ln w="12700" cap="rnd">
              <a:solidFill>
                <a:srgbClr val="FFFFFF"/>
              </a:solidFill>
            </a:ln>
          </p:spPr>
        </p:cxnSp>
      </p:grpSp>
      <p:pic>
        <p:nvPicPr>
          <p:cNvPr id="51" name="Graphic 50"/>
          <p:cNvPicPr>
            <a:picLocks noChangeAspect="1"/>
          </p:cNvPicPr>
          <p:nvPr/>
        </p:nvPicPr>
        <p:blipFill>
          <a:blip r:embed="rId3"/>
          <a:stretch>
            <a:fillRect/>
          </a:stretch>
        </p:blipFill>
        <p:spPr>
          <a:xfrm>
            <a:off x="9768417" y="6398745"/>
            <a:ext cx="1737783" cy="232711"/>
          </a:xfrm>
          <a:prstGeom prst="rect">
            <a:avLst/>
          </a:prstGeom>
        </p:spPr>
      </p:pic>
      <p:sp>
        <p:nvSpPr>
          <p:cNvPr id="50" name="Oval 49"/>
          <p:cNvSpPr>
            <a:spLocks/>
          </p:cNvSpPr>
          <p:nvPr/>
        </p:nvSpPr>
        <p:spPr bwMode="black">
          <a:xfrm>
            <a:off x="844498" y="3730956"/>
            <a:ext cx="218426" cy="218426"/>
          </a:xfrm>
          <a:prstGeom prst="ellipse">
            <a:avLst/>
          </a:prstGeom>
          <a:ln w="12700" cap="rnd">
            <a:solidFill>
              <a:srgbClr val="FFFFFF">
                <a:alpha val="70000"/>
              </a:srgb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52" name="Rectangle 51"/>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p:cNvSpPr txBox="1">
            <a:spLocks/>
          </p:cNvSpPr>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uFillTx/>
                <a:latin typeface="+mj-lt"/>
              </a:rPr>
              <a:t>Thank You</a:t>
            </a:r>
          </a:p>
        </p:txBody>
      </p:sp>
      <p:pic>
        <p:nvPicPr>
          <p:cNvPr id="14" name="Graphic 13"/>
          <p:cNvPicPr>
            <a:picLocks noChangeAspect="1"/>
          </p:cNvPicPr>
          <p:nvPr/>
        </p:nvPicPr>
        <p:blipFill>
          <a:blip r:embed="rId3"/>
          <a:stretch>
            <a:fillRect/>
          </a:stretch>
        </p:blipFill>
        <p:spPr bwMode="black">
          <a:xfrm>
            <a:off x="7492006" y="5740400"/>
            <a:ext cx="4014194" cy="537553"/>
          </a:xfrm>
          <a:prstGeom prst="rect">
            <a:avLst/>
          </a:prstGeom>
        </p:spPr>
      </p:pic>
      <p:sp>
        <p:nvSpPr>
          <p:cNvPr id="4" name="Rectangle 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nd Content – Dark">
    <p:bg>
      <p:bgRef idx="1001">
        <a:schemeClr val="bg1"/>
      </p:bgRef>
    </p:bg>
    <p:spTree>
      <p:nvGrpSpPr>
        <p:cNvPr id="1" name=""/>
        <p:cNvGrpSpPr/>
        <p:nvPr/>
      </p:nvGrpSpPr>
      <p:grpSpPr>
        <a:xfrm>
          <a:off x="0" y="0"/>
          <a:ext cx="0" cy="0"/>
          <a:chOff x="0" y="0"/>
          <a:chExt cx="0" cy="0"/>
        </a:xfrm>
      </p:grpSpPr>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14.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3.jp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uFillTx/>
              </a:rPr>
              <a:t>Click to edit Master title style</a:t>
            </a:r>
            <a:endParaRPr lang="en-US" dirty="0">
              <a:uFillTx/>
            </a:endParaRPr>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Box 6"/>
          <p:cNvSpPr txBox="1">
            <a:spLocks/>
          </p:cNvSpPr>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
        <p:nvSpPr>
          <p:cNvPr id="9" name="TextBox 8"/>
          <p:cNvSpPr txBox="1">
            <a:spLocks/>
          </p:cNvSpPr>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uFillTx/>
              </a:rPr>
              <a:t>© 2017 Splunk Inc. Confidential information. Do not distribute.</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defRPr sz="2400" kern="1200">
          <a:solidFill>
            <a:schemeClr val="tx1"/>
          </a:solidFill>
          <a:uFillTx/>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1600" kern="1200">
          <a:solidFill>
            <a:schemeClr val="tx2"/>
          </a:solidFill>
          <a:uFillTx/>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2000" kern="1200" baseline="0">
          <a:solidFill>
            <a:schemeClr val="accent1"/>
          </a:solidFill>
          <a:uFillTx/>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uFillTx/>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uFillTx/>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uFillTx/>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51"/>
          <a:srcRect b="96667"/>
          <a:stretch/>
        </p:blipFill>
        <p:spPr bwMode="hidden">
          <a:xfrm>
            <a:off x="0" y="0"/>
            <a:ext cx="12192000" cy="228600"/>
          </a:xfrm>
          <a:prstGeom prst="rect">
            <a:avLst/>
          </a:prstGeom>
        </p:spPr>
      </p:pic>
      <p:sp>
        <p:nvSpPr>
          <p:cNvPr id="2" name="Title Placeholder 1"/>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7" name="Graphic 16"/>
          <p:cNvPicPr>
            <a:picLocks noChangeAspect="1"/>
          </p:cNvPicPr>
          <p:nvPr/>
        </p:nvPicPr>
        <p:blipFill>
          <a:blip r:embed="rId52"/>
          <a:stretch>
            <a:fillRect/>
          </a:stretch>
        </p:blipFill>
        <p:spPr>
          <a:xfrm>
            <a:off x="9768417" y="6398745"/>
            <a:ext cx="1737783" cy="232711"/>
          </a:xfrm>
          <a:prstGeom prst="rect">
            <a:avLst/>
          </a:prstGeom>
        </p:spPr>
      </p:pic>
      <p:sp>
        <p:nvSpPr>
          <p:cNvPr id="4" name="Rectangle 3"/>
          <p:cNvSpPr>
            <a:spLocks/>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 id="2147483760" r:id="rId49"/>
  </p:sldLayoutIdLst>
  <p:txStyles>
    <p:titleStyle>
      <a:lvl1pPr algn="l" defTabSz="914400" rtl="0" eaLnBrk="1" latinLnBrk="0" hangingPunct="1">
        <a:lnSpc>
          <a:spcPct val="80000"/>
        </a:lnSpc>
        <a:spcBef>
          <a:spcPct val="0"/>
        </a:spcBef>
        <a:buNone/>
        <a:defRPr sz="4200" b="1" kern="100" spc="-150" baseline="0">
          <a:solidFill>
            <a:schemeClr val="tx1"/>
          </a:solidFill>
          <a:uFillTx/>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uFillTx/>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uFillTx/>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uFillTx/>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uFillTx/>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uFillTx/>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uFillTx/>
          <a:latin typeface="+mj-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s://github.com/splunk/splunk-aws-project-trumpet"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9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amiracle/grand_central" TargetMode="Externa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5" Type="http://schemas.openxmlformats.org/officeDocument/2006/relationships/image" Target="../media/image53.tiff"/><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6" Type="http://schemas.openxmlformats.org/officeDocument/2006/relationships/image" Target="../media/image31.png"/><Relationship Id="rId5" Type="http://schemas.openxmlformats.org/officeDocument/2006/relationships/image" Target="../media/image52.png"/><Relationship Id="rId4" Type="http://schemas.openxmlformats.org/officeDocument/2006/relationships/image" Target="../media/image5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4.png"/><Relationship Id="rId1" Type="http://schemas.openxmlformats.org/officeDocument/2006/relationships/slideLayout" Target="../slideLayouts/slideLayout9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99.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uFillTx/>
              </a:rPr>
              <a:t>Grand Central</a:t>
            </a:r>
          </a:p>
        </p:txBody>
      </p:sp>
      <p:sp>
        <p:nvSpPr>
          <p:cNvPr id="2" name="Subtitle 1"/>
          <p:cNvSpPr>
            <a:spLocks noGrp="1"/>
          </p:cNvSpPr>
          <p:nvPr>
            <p:ph type="subTitle" idx="1"/>
          </p:nvPr>
        </p:nvSpPr>
        <p:spPr>
          <a:xfrm>
            <a:off x="2678872" y="1233890"/>
            <a:ext cx="7943850" cy="350865"/>
          </a:xfrm>
        </p:spPr>
        <p:txBody>
          <a:bodyPr/>
          <a:lstStyle/>
          <a:p>
            <a:r>
              <a:rPr lang="en-US" dirty="0">
                <a:uFillTx/>
              </a:rPr>
              <a:t>Kam Amir </a:t>
            </a:r>
          </a:p>
        </p:txBody>
      </p:sp>
      <p:sp>
        <p:nvSpPr>
          <p:cNvPr id="7" name="Subtitle 6"/>
          <p:cNvSpPr>
            <a:spLocks noGrp="1"/>
          </p:cNvSpPr>
          <p:nvPr>
            <p:ph type="body" idx="14"/>
          </p:nvPr>
        </p:nvSpPr>
        <p:spPr/>
        <p:txBody>
          <a:bodyPr/>
          <a:lstStyle/>
          <a:p>
            <a:r>
              <a:rPr lang="en-US" dirty="0">
                <a:uFillTx/>
              </a:rPr>
              <a:t>Getting Cloud Data into Splunk</a:t>
            </a:r>
          </a:p>
        </p:txBody>
      </p:sp>
      <p:sp>
        <p:nvSpPr>
          <p:cNvPr id="5" name="Text Placeholder 4"/>
          <p:cNvSpPr>
            <a:spLocks noGrp="1"/>
          </p:cNvSpPr>
          <p:nvPr>
            <p:ph type="body" idx="15"/>
          </p:nvPr>
        </p:nvSpPr>
        <p:spPr/>
        <p:txBody>
          <a:bodyPr/>
          <a:lstStyle/>
          <a:p>
            <a:endParaRPr lang="en-US">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0370785" y="5804984"/>
            <a:ext cx="1765300" cy="695598"/>
          </a:xfrm>
        </p:spPr>
        <p:txBody>
          <a:bodyPr/>
          <a:lstStyle/>
          <a:p>
            <a:r>
              <a:rPr lang="en-US" sz="800" dirty="0">
                <a:uFillTx/>
                <a:hlinkClick r:id="rId2"/>
              </a:rPr>
              <a:t>Splunk Blog Project Trumpet</a:t>
            </a:r>
            <a:endParaRPr lang="en-US" sz="800" dirty="0">
              <a:uFillTx/>
            </a:endParaRPr>
          </a:p>
          <a:p>
            <a:r>
              <a:rPr lang="en-US" sz="800" dirty="0">
                <a:uFillTx/>
                <a:hlinkClick r:id="rId3"/>
              </a:rPr>
              <a:t>GitHub Repo</a:t>
            </a:r>
            <a:endParaRPr lang="en-US" sz="800" dirty="0">
              <a:uFillTx/>
            </a:endParaRPr>
          </a:p>
          <a:p>
            <a:endParaRPr lang="en-US" sz="800" dirty="0">
              <a:uFillTx/>
            </a:endParaRPr>
          </a:p>
        </p:txBody>
      </p:sp>
      <p:sp>
        <p:nvSpPr>
          <p:cNvPr id="4" name="Title 3"/>
          <p:cNvSpPr>
            <a:spLocks noGrp="1"/>
          </p:cNvSpPr>
          <p:nvPr>
            <p:ph type="title"/>
          </p:nvPr>
        </p:nvSpPr>
        <p:spPr/>
        <p:txBody>
          <a:bodyPr/>
          <a:lstStyle/>
          <a:p>
            <a:r>
              <a:rPr lang="en-US" dirty="0">
                <a:uFillTx/>
              </a:rPr>
              <a:t>Grand Central Workflow</a:t>
            </a:r>
          </a:p>
        </p:txBody>
      </p:sp>
      <p:grpSp>
        <p:nvGrpSpPr>
          <p:cNvPr id="5" name="Group 4"/>
          <p:cNvGrpSpPr/>
          <p:nvPr/>
        </p:nvGrpSpPr>
        <p:grpSpPr>
          <a:xfrm>
            <a:off x="456062" y="1506036"/>
            <a:ext cx="3124046" cy="5133748"/>
            <a:chOff x="456062" y="1506036"/>
            <a:chExt cx="3124046" cy="5133748"/>
          </a:xfrm>
        </p:grpSpPr>
        <p:pic>
          <p:nvPicPr>
            <p:cNvPr id="9" name="Graphic 8"/>
            <p:cNvPicPr>
              <a:picLocks noChangeAspect="1"/>
            </p:cNvPicPr>
            <p:nvPr/>
          </p:nvPicPr>
          <p:blipFill>
            <a:blip r:embed="rId4"/>
            <a:stretch>
              <a:fillRect/>
            </a:stretch>
          </p:blipFill>
          <p:spPr>
            <a:xfrm>
              <a:off x="456062" y="1506037"/>
              <a:ext cx="342900" cy="342900"/>
            </a:xfrm>
            <a:prstGeom prst="rect">
              <a:avLst/>
            </a:prstGeom>
          </p:spPr>
        </p:pic>
        <p:sp>
          <p:nvSpPr>
            <p:cNvPr id="10" name="Rectangle 9"/>
            <p:cNvSpPr>
              <a:spLocks/>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Master Account / Control Tower</a:t>
              </a:r>
            </a:p>
          </p:txBody>
        </p:sp>
      </p:grpSp>
      <p:pic>
        <p:nvPicPr>
          <p:cNvPr id="24" name="Graphic 23"/>
          <p:cNvPicPr>
            <a:picLocks noChangeAspect="1"/>
          </p:cNvPicPr>
          <p:nvPr/>
        </p:nvPicPr>
        <p:blipFill>
          <a:blip r:embed="rId5"/>
          <a:stretch>
            <a:fillRect/>
          </a:stretch>
        </p:blipFill>
        <p:spPr>
          <a:xfrm>
            <a:off x="575043" y="1984443"/>
            <a:ext cx="487101" cy="698177"/>
          </a:xfrm>
          <a:prstGeom prst="rect">
            <a:avLst/>
          </a:prstGeom>
        </p:spPr>
      </p:pic>
      <p:grpSp>
        <p:nvGrpSpPr>
          <p:cNvPr id="25" name="Group 24"/>
          <p:cNvGrpSpPr/>
          <p:nvPr/>
        </p:nvGrpSpPr>
        <p:grpSpPr>
          <a:xfrm>
            <a:off x="1070838" y="1984443"/>
            <a:ext cx="812656" cy="753932"/>
            <a:chOff x="3391596" y="4643017"/>
            <a:chExt cx="1072750" cy="888944"/>
          </a:xfrm>
        </p:grpSpPr>
        <p:pic>
          <p:nvPicPr>
            <p:cNvPr id="26" name="Graphic 25"/>
            <p:cNvPicPr>
              <a:picLocks noChangeAspect="1"/>
            </p:cNvPicPr>
            <p:nvPr/>
          </p:nvPicPr>
          <p:blipFill>
            <a:blip r:embed="rId6"/>
            <a:stretch>
              <a:fillRect/>
            </a:stretch>
          </p:blipFill>
          <p:spPr>
            <a:xfrm>
              <a:off x="3642221" y="4643017"/>
              <a:ext cx="571500" cy="571500"/>
            </a:xfrm>
            <a:prstGeom prst="rect">
              <a:avLst/>
            </a:prstGeom>
          </p:spPr>
        </p:pic>
        <p:sp>
          <p:nvSpPr>
            <p:cNvPr id="27" name="TextBox 26"/>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pic>
        <p:nvPicPr>
          <p:cNvPr id="28" name="Graphic 27"/>
          <p:cNvPicPr>
            <a:picLocks noChangeAspect="1"/>
          </p:cNvPicPr>
          <p:nvPr/>
        </p:nvPicPr>
        <p:blipFill>
          <a:blip r:embed="rId7"/>
          <a:stretch>
            <a:fillRect/>
          </a:stretch>
        </p:blipFill>
        <p:spPr>
          <a:xfrm>
            <a:off x="1416612" y="2921077"/>
            <a:ext cx="485301" cy="695598"/>
          </a:xfrm>
          <a:prstGeom prst="rect">
            <a:avLst/>
          </a:prstGeom>
        </p:spPr>
      </p:pic>
      <p:pic>
        <p:nvPicPr>
          <p:cNvPr id="29" name="Graphic 28"/>
          <p:cNvPicPr>
            <a:picLocks noChangeAspect="1"/>
          </p:cNvPicPr>
          <p:nvPr/>
        </p:nvPicPr>
        <p:blipFill>
          <a:blip r:embed="rId8"/>
          <a:stretch>
            <a:fillRect/>
          </a:stretch>
        </p:blipFill>
        <p:spPr>
          <a:xfrm>
            <a:off x="1965774" y="3717054"/>
            <a:ext cx="485301" cy="695598"/>
          </a:xfrm>
          <a:prstGeom prst="rect">
            <a:avLst/>
          </a:prstGeom>
        </p:spPr>
      </p:pic>
      <p:pic>
        <p:nvPicPr>
          <p:cNvPr id="30" name="Graphic 29"/>
          <p:cNvPicPr>
            <a:picLocks noChangeAspect="1"/>
          </p:cNvPicPr>
          <p:nvPr/>
        </p:nvPicPr>
        <p:blipFill>
          <a:blip r:embed="rId9"/>
          <a:stretch>
            <a:fillRect/>
          </a:stretch>
        </p:blipFill>
        <p:spPr>
          <a:xfrm>
            <a:off x="1967420" y="4500397"/>
            <a:ext cx="485301" cy="606626"/>
          </a:xfrm>
          <a:prstGeom prst="rect">
            <a:avLst/>
          </a:prstGeom>
        </p:spPr>
      </p:pic>
      <p:pic>
        <p:nvPicPr>
          <p:cNvPr id="31" name="Graphic 30"/>
          <p:cNvPicPr>
            <a:picLocks noChangeAspect="1"/>
          </p:cNvPicPr>
          <p:nvPr/>
        </p:nvPicPr>
        <p:blipFill>
          <a:blip r:embed="rId10"/>
          <a:stretch>
            <a:fillRect/>
          </a:stretch>
        </p:blipFill>
        <p:spPr>
          <a:xfrm>
            <a:off x="1965773" y="5901874"/>
            <a:ext cx="485301" cy="695598"/>
          </a:xfrm>
          <a:prstGeom prst="rect">
            <a:avLst/>
          </a:prstGeom>
        </p:spPr>
      </p:pic>
      <p:pic>
        <p:nvPicPr>
          <p:cNvPr id="32" name="Graphic 31"/>
          <p:cNvPicPr>
            <a:picLocks noChangeAspect="1"/>
          </p:cNvPicPr>
          <p:nvPr/>
        </p:nvPicPr>
        <p:blipFill>
          <a:blip r:embed="rId11"/>
          <a:stretch>
            <a:fillRect/>
          </a:stretch>
        </p:blipFill>
        <p:spPr>
          <a:xfrm>
            <a:off x="1965774" y="5191498"/>
            <a:ext cx="485301" cy="695598"/>
          </a:xfrm>
          <a:prstGeom prst="rect">
            <a:avLst/>
          </a:prstGeom>
        </p:spPr>
      </p:pic>
      <p:cxnSp>
        <p:nvCxnSpPr>
          <p:cNvPr id="37" name="Elbow Connector 36"/>
          <p:cNvCxnSpPr>
            <a:endCxn id="28" idx="1"/>
          </p:cNvCxnSpPr>
          <p:nvPr/>
        </p:nvCxnSpPr>
        <p:spPr>
          <a:xfrm rot="16200000" flipH="1">
            <a:off x="1107309" y="2959573"/>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8" idx="2"/>
            <a:endCxn id="29" idx="1"/>
          </p:cNvCxnSpPr>
          <p:nvPr/>
        </p:nvCxnSpPr>
        <p:spPr>
          <a:xfrm rot="16200000" flipH="1">
            <a:off x="1588429" y="3687508"/>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2"/>
            <a:endCxn id="30" idx="1"/>
          </p:cNvCxnSpPr>
          <p:nvPr/>
        </p:nvCxnSpPr>
        <p:spPr>
          <a:xfrm rot="16200000" flipH="1">
            <a:off x="1219824" y="4056113"/>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8" idx="2"/>
            <a:endCxn id="32" idx="1"/>
          </p:cNvCxnSpPr>
          <p:nvPr/>
        </p:nvCxnSpPr>
        <p:spPr>
          <a:xfrm rot="16200000" flipH="1">
            <a:off x="851207" y="4424730"/>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28" idx="2"/>
            <a:endCxn id="31" idx="1"/>
          </p:cNvCxnSpPr>
          <p:nvPr/>
        </p:nvCxnSpPr>
        <p:spPr>
          <a:xfrm rot="16200000" flipH="1">
            <a:off x="496019" y="4779919"/>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896009" y="3096456"/>
            <a:ext cx="859911" cy="3283040"/>
            <a:chOff x="1896009" y="3096456"/>
            <a:chExt cx="859911" cy="3283040"/>
          </a:xfrm>
        </p:grpSpPr>
        <p:grpSp>
          <p:nvGrpSpPr>
            <p:cNvPr id="86" name="Group 85"/>
            <p:cNvGrpSpPr/>
            <p:nvPr/>
          </p:nvGrpSpPr>
          <p:grpSpPr>
            <a:xfrm>
              <a:off x="1896009" y="3096456"/>
              <a:ext cx="304188" cy="322223"/>
              <a:chOff x="4157495" y="2921676"/>
              <a:chExt cx="421745" cy="421746"/>
            </a:xfrm>
          </p:grpSpPr>
          <p:sp>
            <p:nvSpPr>
              <p:cNvPr id="8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2" name="Group 171"/>
            <p:cNvGrpSpPr/>
            <p:nvPr/>
          </p:nvGrpSpPr>
          <p:grpSpPr>
            <a:xfrm>
              <a:off x="2443983" y="3875566"/>
              <a:ext cx="304188" cy="322223"/>
              <a:chOff x="4157495" y="2921676"/>
              <a:chExt cx="421745" cy="421746"/>
            </a:xfrm>
          </p:grpSpPr>
          <p:sp>
            <p:nvSpPr>
              <p:cNvPr id="17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5" name="Group 174"/>
            <p:cNvGrpSpPr/>
            <p:nvPr/>
          </p:nvGrpSpPr>
          <p:grpSpPr>
            <a:xfrm>
              <a:off x="2448347" y="4672254"/>
              <a:ext cx="304188" cy="322223"/>
              <a:chOff x="4157495" y="2921676"/>
              <a:chExt cx="421745" cy="421746"/>
            </a:xfrm>
          </p:grpSpPr>
          <p:sp>
            <p:nvSpPr>
              <p:cNvPr id="176"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7"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8" name="Group 177"/>
            <p:cNvGrpSpPr/>
            <p:nvPr/>
          </p:nvGrpSpPr>
          <p:grpSpPr>
            <a:xfrm>
              <a:off x="2451732" y="5347050"/>
              <a:ext cx="304188" cy="322223"/>
              <a:chOff x="4157495" y="2921676"/>
              <a:chExt cx="421745" cy="421746"/>
            </a:xfrm>
          </p:grpSpPr>
          <p:sp>
            <p:nvSpPr>
              <p:cNvPr id="179"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0"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81" name="Group 180"/>
            <p:cNvGrpSpPr/>
            <p:nvPr/>
          </p:nvGrpSpPr>
          <p:grpSpPr>
            <a:xfrm>
              <a:off x="2451732" y="6057273"/>
              <a:ext cx="304188" cy="322223"/>
              <a:chOff x="4157495" y="2921676"/>
              <a:chExt cx="421745" cy="421746"/>
            </a:xfrm>
          </p:grpSpPr>
          <p:sp>
            <p:nvSpPr>
              <p:cNvPr id="182"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3"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grpSp>
        <p:nvGrpSpPr>
          <p:cNvPr id="2" name="Group 1"/>
          <p:cNvGrpSpPr/>
          <p:nvPr/>
        </p:nvGrpSpPr>
        <p:grpSpPr>
          <a:xfrm>
            <a:off x="2141853" y="1991885"/>
            <a:ext cx="807013" cy="519119"/>
            <a:chOff x="2141853" y="1991885"/>
            <a:chExt cx="807013" cy="519119"/>
          </a:xfrm>
        </p:grpSpPr>
        <p:grpSp>
          <p:nvGrpSpPr>
            <p:cNvPr id="91" name="Group 90"/>
            <p:cNvGrpSpPr/>
            <p:nvPr/>
          </p:nvGrpSpPr>
          <p:grpSpPr>
            <a:xfrm>
              <a:off x="2141853" y="1991885"/>
              <a:ext cx="419723" cy="492216"/>
              <a:chOff x="8046693" y="5423976"/>
              <a:chExt cx="650931" cy="763359"/>
            </a:xfrm>
          </p:grpSpPr>
          <p:pic>
            <p:nvPicPr>
              <p:cNvPr id="92" name="Graphic 91"/>
              <p:cNvPicPr>
                <a:picLocks noChangeAspect="1"/>
              </p:cNvPicPr>
              <p:nvPr/>
            </p:nvPicPr>
            <p:blipFill>
              <a:blip r:embed="rId12"/>
              <a:stretch>
                <a:fillRect/>
              </a:stretch>
            </p:blipFill>
            <p:spPr>
              <a:xfrm>
                <a:off x="8144722" y="5423976"/>
                <a:ext cx="465953" cy="490327"/>
              </a:xfrm>
              <a:prstGeom prst="rect">
                <a:avLst/>
              </a:prstGeom>
            </p:spPr>
          </p:pic>
          <p:sp>
            <p:nvSpPr>
              <p:cNvPr id="93" name="TextBox 92"/>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94" name="Group 93"/>
            <p:cNvGrpSpPr/>
            <p:nvPr/>
          </p:nvGrpSpPr>
          <p:grpSpPr>
            <a:xfrm>
              <a:off x="2468337" y="1994871"/>
              <a:ext cx="480529" cy="516133"/>
              <a:chOff x="8558040" y="5417942"/>
              <a:chExt cx="762065" cy="818530"/>
            </a:xfrm>
          </p:grpSpPr>
          <p:pic>
            <p:nvPicPr>
              <p:cNvPr id="95" name="Graphic 94"/>
              <p:cNvPicPr>
                <a:picLocks noChangeAspect="1"/>
              </p:cNvPicPr>
              <p:nvPr/>
            </p:nvPicPr>
            <p:blipFill>
              <a:blip r:embed="rId13"/>
              <a:stretch>
                <a:fillRect/>
              </a:stretch>
            </p:blipFill>
            <p:spPr>
              <a:xfrm>
                <a:off x="8713554" y="5417942"/>
                <a:ext cx="431219" cy="490327"/>
              </a:xfrm>
              <a:prstGeom prst="rect">
                <a:avLst/>
              </a:prstGeom>
            </p:spPr>
          </p:pic>
          <p:sp>
            <p:nvSpPr>
              <p:cNvPr id="96" name="TextBox 95"/>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44" name="Group 43"/>
          <p:cNvGrpSpPr/>
          <p:nvPr/>
        </p:nvGrpSpPr>
        <p:grpSpPr>
          <a:xfrm>
            <a:off x="2018084" y="1506037"/>
            <a:ext cx="7939295" cy="5041569"/>
            <a:chOff x="2018084" y="1506037"/>
            <a:chExt cx="7939295" cy="5041569"/>
          </a:xfrm>
        </p:grpSpPr>
        <p:grpSp>
          <p:nvGrpSpPr>
            <p:cNvPr id="36" name="Group 35"/>
            <p:cNvGrpSpPr/>
            <p:nvPr/>
          </p:nvGrpSpPr>
          <p:grpSpPr>
            <a:xfrm>
              <a:off x="6238228" y="2682620"/>
              <a:ext cx="2836503" cy="3178132"/>
              <a:chOff x="6238228" y="2682620"/>
              <a:chExt cx="2836503" cy="3178132"/>
            </a:xfrm>
          </p:grpSpPr>
          <p:cxnSp>
            <p:nvCxnSpPr>
              <p:cNvPr id="155" name="Straight Arrow Connector 154"/>
              <p:cNvCxnSpPr/>
              <p:nvPr/>
            </p:nvCxnSpPr>
            <p:spPr>
              <a:xfrm>
                <a:off x="6263025" y="3030002"/>
                <a:ext cx="1929055" cy="89839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9" idx="3"/>
                <a:endCxn id="13" idx="1"/>
              </p:cNvCxnSpPr>
              <p:nvPr/>
            </p:nvCxnSpPr>
            <p:spPr>
              <a:xfrm flipV="1">
                <a:off x="6271069" y="4072910"/>
                <a:ext cx="1921011" cy="301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22" idx="3"/>
              </p:cNvCxnSpPr>
              <p:nvPr/>
            </p:nvCxnSpPr>
            <p:spPr>
              <a:xfrm flipV="1">
                <a:off x="6271069" y="4225226"/>
                <a:ext cx="1919897" cy="14862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3" idx="0"/>
              </p:cNvCxnSpPr>
              <p:nvPr/>
            </p:nvCxnSpPr>
            <p:spPr>
              <a:xfrm rot="16200000" flipV="1">
                <a:off x="7463547" y="1490142"/>
                <a:ext cx="418706" cy="2803661"/>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3" idx="2"/>
              </p:cNvCxnSpPr>
              <p:nvPr/>
            </p:nvCxnSpPr>
            <p:spPr>
              <a:xfrm rot="5400000">
                <a:off x="7248350" y="4034371"/>
                <a:ext cx="816259" cy="2836503"/>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p:nvPr/>
            </p:nvCxnSpPr>
            <p:spPr>
              <a:xfrm rot="10800000">
                <a:off x="6259715" y="4197791"/>
                <a:ext cx="1929056" cy="1"/>
              </a:xfrm>
              <a:prstGeom prst="bentConnector3">
                <a:avLst>
                  <a:gd name="adj1" fmla="val 50000"/>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27" name="Elbow Connector 126"/>
            <p:cNvCxnSpPr>
              <a:stCxn id="13" idx="2"/>
            </p:cNvCxnSpPr>
            <p:nvPr/>
          </p:nvCxnSpPr>
          <p:spPr>
            <a:xfrm rot="5400000">
              <a:off x="5579886" y="3052761"/>
              <a:ext cx="1503112" cy="5486577"/>
            </a:xfrm>
            <a:prstGeom prst="bentConnector2">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0" idx="0"/>
              <a:endCxn id="13" idx="3"/>
            </p:cNvCxnSpPr>
            <p:nvPr/>
          </p:nvCxnSpPr>
          <p:spPr>
            <a:xfrm rot="16200000" flipH="1">
              <a:off x="4704295" y="-1180174"/>
              <a:ext cx="2566874" cy="7939295"/>
            </a:xfrm>
            <a:prstGeom prst="bentConnector4">
              <a:avLst>
                <a:gd name="adj1" fmla="val -8906"/>
                <a:gd name="adj2" fmla="val 107420"/>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0060877" y="5451974"/>
            <a:ext cx="1679205" cy="217299"/>
            <a:chOff x="9686774" y="5705009"/>
            <a:chExt cx="1679205" cy="217299"/>
          </a:xfrm>
        </p:grpSpPr>
        <p:sp>
          <p:nvSpPr>
            <p:cNvPr id="169" name="TextBox 168"/>
            <p:cNvSpPr txBox="1">
              <a:spLocks/>
            </p:cNvSpPr>
            <p:nvPr/>
          </p:nvSpPr>
          <p:spPr>
            <a:xfrm>
              <a:off x="9686774" y="5794207"/>
              <a:ext cx="767839" cy="123111"/>
            </a:xfrm>
            <a:prstGeom prst="rect">
              <a:avLst/>
            </a:prstGeom>
            <a:noFill/>
          </p:spPr>
          <p:txBody>
            <a:bodyPr wrap="none" lIns="0" tIns="0" rIns="0" bIns="0" rtlCol="0">
              <a:spAutoFit/>
            </a:bodyPr>
            <a:lstStyle/>
            <a:p>
              <a:r>
                <a:rPr lang="en-US" sz="800" dirty="0">
                  <a:uFillTx/>
                </a:rPr>
                <a:t>Firehose -&gt; HEC</a:t>
              </a:r>
            </a:p>
          </p:txBody>
        </p:sp>
        <p:cxnSp>
          <p:nvCxnSpPr>
            <p:cNvPr id="62" name="Straight Arrow Connector 61"/>
            <p:cNvCxnSpPr/>
            <p:nvPr/>
          </p:nvCxnSpPr>
          <p:spPr>
            <a:xfrm>
              <a:off x="9686774" y="5705009"/>
              <a:ext cx="770864" cy="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p:cNvSpPr txBox="1">
              <a:spLocks/>
            </p:cNvSpPr>
            <p:nvPr/>
          </p:nvSpPr>
          <p:spPr>
            <a:xfrm>
              <a:off x="10595114" y="5799197"/>
              <a:ext cx="767839" cy="123111"/>
            </a:xfrm>
            <a:prstGeom prst="rect">
              <a:avLst/>
            </a:prstGeom>
            <a:noFill/>
          </p:spPr>
          <p:txBody>
            <a:bodyPr wrap="square" lIns="0" tIns="0" rIns="0" bIns="0" rtlCol="0">
              <a:spAutoFit/>
            </a:bodyPr>
            <a:lstStyle/>
            <a:p>
              <a:r>
                <a:rPr lang="en-US" sz="800" dirty="0">
                  <a:uFillTx/>
                </a:rPr>
                <a:t>Pull Mod Input </a:t>
              </a:r>
            </a:p>
          </p:txBody>
        </p:sp>
        <p:cxnSp>
          <p:nvCxnSpPr>
            <p:cNvPr id="152" name="Straight Arrow Connector 151"/>
            <p:cNvCxnSpPr/>
            <p:nvPr/>
          </p:nvCxnSpPr>
          <p:spPr>
            <a:xfrm>
              <a:off x="10595115" y="5709998"/>
              <a:ext cx="770864" cy="0"/>
            </a:xfrm>
            <a:prstGeom prst="straightConnector1">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505769" y="1884985"/>
            <a:ext cx="5451611" cy="4424808"/>
            <a:chOff x="4505769" y="1884985"/>
            <a:chExt cx="5451611" cy="4424808"/>
          </a:xfrm>
        </p:grpSpPr>
        <p:cxnSp>
          <p:nvCxnSpPr>
            <p:cNvPr id="101" name="Straight Connector 100"/>
            <p:cNvCxnSpPr/>
            <p:nvPr/>
          </p:nvCxnSpPr>
          <p:spPr>
            <a:xfrm>
              <a:off x="9074731" y="3583421"/>
              <a:ext cx="0" cy="1005512"/>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394213" y="3867962"/>
              <a:ext cx="366829" cy="478675"/>
              <a:chOff x="8394213" y="4316690"/>
              <a:chExt cx="366829" cy="478675"/>
            </a:xfrm>
          </p:grpSpPr>
          <p:sp>
            <p:nvSpPr>
              <p:cNvPr id="78" name="Freeform 220"/>
              <p:cNvSpPr>
                <a:spLocks noEditPoints="1"/>
              </p:cNvSpPr>
              <p:nvPr/>
            </p:nvSpPr>
            <p:spPr bwMode="auto">
              <a:xfrm>
                <a:off x="8394213" y="4316690"/>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4" name="TextBox 103"/>
              <p:cNvSpPr txBox="1">
                <a:spLocks/>
              </p:cNvSpPr>
              <p:nvPr/>
            </p:nvSpPr>
            <p:spPr>
              <a:xfrm>
                <a:off x="8437837" y="4672254"/>
                <a:ext cx="275717" cy="123111"/>
              </a:xfrm>
              <a:prstGeom prst="rect">
                <a:avLst/>
              </a:prstGeom>
              <a:noFill/>
            </p:spPr>
            <p:txBody>
              <a:bodyPr wrap="none" lIns="0" tIns="0" rIns="0" bIns="0" rtlCol="0">
                <a:spAutoFit/>
              </a:bodyPr>
              <a:lstStyle/>
              <a:p>
                <a:r>
                  <a:rPr lang="en-US" sz="800" dirty="0">
                    <a:uFillTx/>
                  </a:rPr>
                  <a:t>BYOL</a:t>
                </a:r>
              </a:p>
            </p:txBody>
          </p:sp>
        </p:grpSp>
        <p:grpSp>
          <p:nvGrpSpPr>
            <p:cNvPr id="38" name="Group 37"/>
            <p:cNvGrpSpPr/>
            <p:nvPr/>
          </p:nvGrpSpPr>
          <p:grpSpPr>
            <a:xfrm>
              <a:off x="9238160" y="3867962"/>
              <a:ext cx="613951" cy="462685"/>
              <a:chOff x="9238160" y="4316690"/>
              <a:chExt cx="613951" cy="462685"/>
            </a:xfrm>
          </p:grpSpPr>
          <p:grpSp>
            <p:nvGrpSpPr>
              <p:cNvPr id="81" name="Group 80"/>
              <p:cNvGrpSpPr/>
              <p:nvPr/>
            </p:nvGrpSpPr>
            <p:grpSpPr>
              <a:xfrm>
                <a:off x="9320106" y="4316690"/>
                <a:ext cx="450063" cy="283810"/>
                <a:chOff x="6467284" y="3305733"/>
                <a:chExt cx="450063" cy="283810"/>
              </a:xfrm>
            </p:grpSpPr>
            <p:sp>
              <p:nvSpPr>
                <p:cNvPr id="79" name="Freeform 160"/>
                <p:cNvSpPr>
                  <a:spLocks noEditPoints="1"/>
                </p:cNvSpPr>
                <p:nvPr/>
              </p:nvSpPr>
              <p:spPr bwMode="auto">
                <a:xfrm>
                  <a:off x="6467284" y="330573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0" name="Freeform 220"/>
                <p:cNvSpPr>
                  <a:spLocks noEditPoints="1"/>
                </p:cNvSpPr>
                <p:nvPr/>
              </p:nvSpPr>
              <p:spPr bwMode="auto">
                <a:xfrm>
                  <a:off x="6587043" y="3400172"/>
                  <a:ext cx="210543" cy="163784"/>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sp>
            <p:nvSpPr>
              <p:cNvPr id="105" name="TextBox 104"/>
              <p:cNvSpPr txBox="1">
                <a:spLocks/>
              </p:cNvSpPr>
              <p:nvPr/>
            </p:nvSpPr>
            <p:spPr>
              <a:xfrm>
                <a:off x="9238160" y="4656264"/>
                <a:ext cx="613951" cy="123111"/>
              </a:xfrm>
              <a:prstGeom prst="rect">
                <a:avLst/>
              </a:prstGeom>
              <a:noFill/>
            </p:spPr>
            <p:txBody>
              <a:bodyPr wrap="none" lIns="0" tIns="0" rIns="0" bIns="0" rtlCol="0">
                <a:spAutoFit/>
              </a:bodyPr>
              <a:lstStyle/>
              <a:p>
                <a:r>
                  <a:rPr lang="en-US" sz="800" dirty="0">
                    <a:uFillTx/>
                  </a:rPr>
                  <a:t>Splunk Cloud</a:t>
                </a:r>
              </a:p>
            </p:txBody>
          </p:sp>
        </p:grpSp>
        <p:grpSp>
          <p:nvGrpSpPr>
            <p:cNvPr id="33" name="Group 32"/>
            <p:cNvGrpSpPr/>
            <p:nvPr/>
          </p:nvGrpSpPr>
          <p:grpSpPr>
            <a:xfrm>
              <a:off x="4505769" y="1884985"/>
              <a:ext cx="5451611" cy="4424808"/>
              <a:chOff x="4505769" y="1884985"/>
              <a:chExt cx="5451611" cy="4424808"/>
            </a:xfrm>
          </p:grpSpPr>
          <p:grpSp>
            <p:nvGrpSpPr>
              <p:cNvPr id="11" name="Group 10"/>
              <p:cNvGrpSpPr/>
              <p:nvPr/>
            </p:nvGrpSpPr>
            <p:grpSpPr>
              <a:xfrm>
                <a:off x="8192080" y="3101326"/>
                <a:ext cx="1765300" cy="1943167"/>
                <a:chOff x="456062" y="1506036"/>
                <a:chExt cx="1765300" cy="1943167"/>
              </a:xfrm>
            </p:grpSpPr>
            <p:pic>
              <p:nvPicPr>
                <p:cNvPr id="12" name="Graphic 11"/>
                <p:cNvPicPr>
                  <a:picLocks noChangeAspect="1"/>
                </p:cNvPicPr>
                <p:nvPr/>
              </p:nvPicPr>
              <p:blipFill>
                <a:blip r:embed="rId4"/>
                <a:stretch>
                  <a:fillRect/>
                </a:stretch>
              </p:blipFill>
              <p:spPr>
                <a:xfrm>
                  <a:off x="456062" y="1506037"/>
                  <a:ext cx="342900" cy="342900"/>
                </a:xfrm>
                <a:prstGeom prst="rect">
                  <a:avLst/>
                </a:prstGeom>
              </p:spPr>
            </p:pic>
            <p:sp>
              <p:nvSpPr>
                <p:cNvPr id="13" name="Rectangle 12"/>
                <p:cNvSpPr>
                  <a:spLocks/>
                </p:cNvSpPr>
                <p:nvPr/>
              </p:nvSpPr>
              <p:spPr>
                <a:xfrm>
                  <a:off x="456062" y="1506036"/>
                  <a:ext cx="1765300" cy="194316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Log Archive Account</a:t>
                  </a:r>
                </a:p>
              </p:txBody>
            </p:sp>
          </p:grpSp>
          <p:grpSp>
            <p:nvGrpSpPr>
              <p:cNvPr id="6" name="Group 5"/>
              <p:cNvGrpSpPr/>
              <p:nvPr/>
            </p:nvGrpSpPr>
            <p:grpSpPr>
              <a:xfrm>
                <a:off x="4505769" y="1884985"/>
                <a:ext cx="1765300" cy="4424808"/>
                <a:chOff x="4505769" y="1884985"/>
                <a:chExt cx="1765300" cy="4424808"/>
              </a:xfrm>
            </p:grpSpPr>
            <p:grpSp>
              <p:nvGrpSpPr>
                <p:cNvPr id="14" name="Group 13"/>
                <p:cNvGrpSpPr/>
                <p:nvPr/>
              </p:nvGrpSpPr>
              <p:grpSpPr>
                <a:xfrm>
                  <a:off x="4505769" y="1884985"/>
                  <a:ext cx="1765300" cy="1132102"/>
                  <a:chOff x="2622792" y="1090990"/>
                  <a:chExt cx="1765300" cy="1132102"/>
                </a:xfrm>
              </p:grpSpPr>
              <p:pic>
                <p:nvPicPr>
                  <p:cNvPr id="15" name="Graphic 14"/>
                  <p:cNvPicPr>
                    <a:picLocks noChangeAspect="1"/>
                  </p:cNvPicPr>
                  <p:nvPr/>
                </p:nvPicPr>
                <p:blipFill>
                  <a:blip r:embed="rId4"/>
                  <a:stretch>
                    <a:fillRect/>
                  </a:stretch>
                </p:blipFill>
                <p:spPr>
                  <a:xfrm>
                    <a:off x="2622792" y="1090991"/>
                    <a:ext cx="342900" cy="342900"/>
                  </a:xfrm>
                  <a:prstGeom prst="rect">
                    <a:avLst/>
                  </a:prstGeom>
                </p:spPr>
              </p:pic>
              <p:sp>
                <p:nvSpPr>
                  <p:cNvPr id="16" name="Rectangle 15"/>
                  <p:cNvSpPr>
                    <a:spLocks/>
                  </p:cNvSpPr>
                  <p:nvPr/>
                </p:nvSpPr>
                <p:spPr>
                  <a:xfrm>
                    <a:off x="2622792" y="1090990"/>
                    <a:ext cx="1765300" cy="113210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Audit Account</a:t>
                    </a:r>
                  </a:p>
                </p:txBody>
              </p:sp>
            </p:grpSp>
            <p:grpSp>
              <p:nvGrpSpPr>
                <p:cNvPr id="17" name="Group 16"/>
                <p:cNvGrpSpPr/>
                <p:nvPr/>
              </p:nvGrpSpPr>
              <p:grpSpPr>
                <a:xfrm>
                  <a:off x="4505769" y="3441219"/>
                  <a:ext cx="1765300" cy="1269401"/>
                  <a:chOff x="456062" y="1506036"/>
                  <a:chExt cx="1765300" cy="1269401"/>
                </a:xfrm>
              </p:grpSpPr>
              <p:pic>
                <p:nvPicPr>
                  <p:cNvPr id="18" name="Graphic 17"/>
                  <p:cNvPicPr>
                    <a:picLocks noChangeAspect="1"/>
                  </p:cNvPicPr>
                  <p:nvPr/>
                </p:nvPicPr>
                <p:blipFill>
                  <a:blip r:embed="rId4"/>
                  <a:stretch>
                    <a:fillRect/>
                  </a:stretch>
                </p:blipFill>
                <p:spPr>
                  <a:xfrm>
                    <a:off x="456062" y="1506037"/>
                    <a:ext cx="342900" cy="342900"/>
                  </a:xfrm>
                  <a:prstGeom prst="rect">
                    <a:avLst/>
                  </a:prstGeom>
                </p:spPr>
              </p:pic>
              <p:sp>
                <p:nvSpPr>
                  <p:cNvPr id="19" name="Rectangle 18"/>
                  <p:cNvSpPr>
                    <a:spLocks/>
                  </p:cNvSpPr>
                  <p:nvPr/>
                </p:nvSpPr>
                <p:spPr>
                  <a:xfrm>
                    <a:off x="456062" y="1506036"/>
                    <a:ext cx="1765300" cy="1269401"/>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Shared Services Account</a:t>
                    </a:r>
                  </a:p>
                </p:txBody>
              </p:sp>
            </p:grpSp>
            <p:grpSp>
              <p:nvGrpSpPr>
                <p:cNvPr id="20" name="Group 19"/>
                <p:cNvGrpSpPr/>
                <p:nvPr/>
              </p:nvGrpSpPr>
              <p:grpSpPr>
                <a:xfrm>
                  <a:off x="4505769" y="5159044"/>
                  <a:ext cx="1765300" cy="1104804"/>
                  <a:chOff x="456062" y="1506037"/>
                  <a:chExt cx="1765300" cy="1104804"/>
                </a:xfrm>
              </p:grpSpPr>
              <p:pic>
                <p:nvPicPr>
                  <p:cNvPr id="21" name="Graphic 20"/>
                  <p:cNvPicPr>
                    <a:picLocks noChangeAspect="1"/>
                  </p:cNvPicPr>
                  <p:nvPr/>
                </p:nvPicPr>
                <p:blipFill>
                  <a:blip r:embed="rId4"/>
                  <a:stretch>
                    <a:fillRect/>
                  </a:stretch>
                </p:blipFill>
                <p:spPr>
                  <a:xfrm>
                    <a:off x="456062" y="1506037"/>
                    <a:ext cx="342900" cy="342900"/>
                  </a:xfrm>
                  <a:prstGeom prst="rect">
                    <a:avLst/>
                  </a:prstGeom>
                </p:spPr>
              </p:pic>
              <p:sp>
                <p:nvSpPr>
                  <p:cNvPr id="22" name="Rectangle 21"/>
                  <p:cNvSpPr>
                    <a:spLocks/>
                  </p:cNvSpPr>
                  <p:nvPr/>
                </p:nvSpPr>
                <p:spPr>
                  <a:xfrm>
                    <a:off x="456062" y="1506037"/>
                    <a:ext cx="1765300" cy="1104804"/>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Security Account</a:t>
                    </a:r>
                  </a:p>
                </p:txBody>
              </p:sp>
            </p:grpSp>
            <p:grpSp>
              <p:nvGrpSpPr>
                <p:cNvPr id="139" name="Group 138"/>
                <p:cNvGrpSpPr/>
                <p:nvPr/>
              </p:nvGrpSpPr>
              <p:grpSpPr>
                <a:xfrm>
                  <a:off x="4585575" y="5506386"/>
                  <a:ext cx="546960" cy="745719"/>
                  <a:chOff x="4585575" y="5506386"/>
                  <a:chExt cx="546960" cy="745719"/>
                </a:xfrm>
              </p:grpSpPr>
              <p:pic>
                <p:nvPicPr>
                  <p:cNvPr id="140" name="Graphic 139"/>
                  <p:cNvPicPr>
                    <a:picLocks noChangeAspect="1"/>
                  </p:cNvPicPr>
                  <p:nvPr/>
                </p:nvPicPr>
                <p:blipFill>
                  <a:blip r:embed="rId7"/>
                  <a:stretch>
                    <a:fillRect/>
                  </a:stretch>
                </p:blipFill>
                <p:spPr>
                  <a:xfrm>
                    <a:off x="4585575" y="5510788"/>
                    <a:ext cx="169762" cy="243326"/>
                  </a:xfrm>
                  <a:prstGeom prst="rect">
                    <a:avLst/>
                  </a:prstGeom>
                </p:spPr>
              </p:pic>
              <p:pic>
                <p:nvPicPr>
                  <p:cNvPr id="142" name="Graphic 141"/>
                  <p:cNvPicPr>
                    <a:picLocks noChangeAspect="1"/>
                  </p:cNvPicPr>
                  <p:nvPr/>
                </p:nvPicPr>
                <p:blipFill>
                  <a:blip r:embed="rId8"/>
                  <a:stretch>
                    <a:fillRect/>
                  </a:stretch>
                </p:blipFill>
                <p:spPr>
                  <a:xfrm>
                    <a:off x="4772412" y="5506871"/>
                    <a:ext cx="169762" cy="243326"/>
                  </a:xfrm>
                  <a:prstGeom prst="rect">
                    <a:avLst/>
                  </a:prstGeom>
                </p:spPr>
              </p:pic>
              <p:pic>
                <p:nvPicPr>
                  <p:cNvPr id="143" name="Graphic 142"/>
                  <p:cNvPicPr>
                    <a:picLocks noChangeAspect="1"/>
                  </p:cNvPicPr>
                  <p:nvPr/>
                </p:nvPicPr>
                <p:blipFill>
                  <a:blip r:embed="rId9"/>
                  <a:stretch>
                    <a:fillRect/>
                  </a:stretch>
                </p:blipFill>
                <p:spPr>
                  <a:xfrm>
                    <a:off x="4962773" y="5506386"/>
                    <a:ext cx="169762" cy="212203"/>
                  </a:xfrm>
                  <a:prstGeom prst="rect">
                    <a:avLst/>
                  </a:prstGeom>
                </p:spPr>
              </p:pic>
              <p:pic>
                <p:nvPicPr>
                  <p:cNvPr id="144" name="Graphic 143"/>
                  <p:cNvPicPr>
                    <a:picLocks noChangeAspect="1"/>
                  </p:cNvPicPr>
                  <p:nvPr/>
                </p:nvPicPr>
                <p:blipFill>
                  <a:blip r:embed="rId10"/>
                  <a:stretch>
                    <a:fillRect/>
                  </a:stretch>
                </p:blipFill>
                <p:spPr>
                  <a:xfrm>
                    <a:off x="4587905" y="5759675"/>
                    <a:ext cx="169762" cy="243326"/>
                  </a:xfrm>
                  <a:prstGeom prst="rect">
                    <a:avLst/>
                  </a:prstGeom>
                </p:spPr>
              </p:pic>
              <p:pic>
                <p:nvPicPr>
                  <p:cNvPr id="145" name="Graphic 144"/>
                  <p:cNvPicPr>
                    <a:picLocks noChangeAspect="1"/>
                  </p:cNvPicPr>
                  <p:nvPr/>
                </p:nvPicPr>
                <p:blipFill>
                  <a:blip r:embed="rId11"/>
                  <a:stretch>
                    <a:fillRect/>
                  </a:stretch>
                </p:blipFill>
                <p:spPr>
                  <a:xfrm>
                    <a:off x="4585575" y="6008779"/>
                    <a:ext cx="169762" cy="243326"/>
                  </a:xfrm>
                  <a:prstGeom prst="rect">
                    <a:avLst/>
                  </a:prstGeom>
                </p:spPr>
              </p:pic>
            </p:grpSp>
            <p:grpSp>
              <p:nvGrpSpPr>
                <p:cNvPr id="146" name="Group 145"/>
                <p:cNvGrpSpPr/>
                <p:nvPr/>
              </p:nvGrpSpPr>
              <p:grpSpPr>
                <a:xfrm>
                  <a:off x="4595795" y="3915310"/>
                  <a:ext cx="546960" cy="745719"/>
                  <a:chOff x="4585575" y="5506386"/>
                  <a:chExt cx="546960" cy="745719"/>
                </a:xfrm>
              </p:grpSpPr>
              <p:pic>
                <p:nvPicPr>
                  <p:cNvPr id="148" name="Graphic 147"/>
                  <p:cNvPicPr>
                    <a:picLocks noChangeAspect="1"/>
                  </p:cNvPicPr>
                  <p:nvPr/>
                </p:nvPicPr>
                <p:blipFill>
                  <a:blip r:embed="rId7"/>
                  <a:stretch>
                    <a:fillRect/>
                  </a:stretch>
                </p:blipFill>
                <p:spPr>
                  <a:xfrm>
                    <a:off x="4585575" y="5510788"/>
                    <a:ext cx="169762" cy="243326"/>
                  </a:xfrm>
                  <a:prstGeom prst="rect">
                    <a:avLst/>
                  </a:prstGeom>
                </p:spPr>
              </p:pic>
              <p:pic>
                <p:nvPicPr>
                  <p:cNvPr id="150" name="Graphic 149"/>
                  <p:cNvPicPr>
                    <a:picLocks noChangeAspect="1"/>
                  </p:cNvPicPr>
                  <p:nvPr/>
                </p:nvPicPr>
                <p:blipFill>
                  <a:blip r:embed="rId8"/>
                  <a:stretch>
                    <a:fillRect/>
                  </a:stretch>
                </p:blipFill>
                <p:spPr>
                  <a:xfrm>
                    <a:off x="4772412" y="5506871"/>
                    <a:ext cx="169762" cy="243326"/>
                  </a:xfrm>
                  <a:prstGeom prst="rect">
                    <a:avLst/>
                  </a:prstGeom>
                </p:spPr>
              </p:pic>
              <p:pic>
                <p:nvPicPr>
                  <p:cNvPr id="151" name="Graphic 150"/>
                  <p:cNvPicPr>
                    <a:picLocks noChangeAspect="1"/>
                  </p:cNvPicPr>
                  <p:nvPr/>
                </p:nvPicPr>
                <p:blipFill>
                  <a:blip r:embed="rId9"/>
                  <a:stretch>
                    <a:fillRect/>
                  </a:stretch>
                </p:blipFill>
                <p:spPr>
                  <a:xfrm>
                    <a:off x="4962773" y="5506386"/>
                    <a:ext cx="169762" cy="212203"/>
                  </a:xfrm>
                  <a:prstGeom prst="rect">
                    <a:avLst/>
                  </a:prstGeom>
                </p:spPr>
              </p:pic>
              <p:pic>
                <p:nvPicPr>
                  <p:cNvPr id="153" name="Graphic 152"/>
                  <p:cNvPicPr>
                    <a:picLocks noChangeAspect="1"/>
                  </p:cNvPicPr>
                  <p:nvPr/>
                </p:nvPicPr>
                <p:blipFill>
                  <a:blip r:embed="rId10"/>
                  <a:stretch>
                    <a:fillRect/>
                  </a:stretch>
                </p:blipFill>
                <p:spPr>
                  <a:xfrm>
                    <a:off x="4587905" y="5759675"/>
                    <a:ext cx="169762" cy="243326"/>
                  </a:xfrm>
                  <a:prstGeom prst="rect">
                    <a:avLst/>
                  </a:prstGeom>
                </p:spPr>
              </p:pic>
              <p:pic>
                <p:nvPicPr>
                  <p:cNvPr id="154" name="Graphic 153"/>
                  <p:cNvPicPr>
                    <a:picLocks noChangeAspect="1"/>
                  </p:cNvPicPr>
                  <p:nvPr/>
                </p:nvPicPr>
                <p:blipFill>
                  <a:blip r:embed="rId11"/>
                  <a:stretch>
                    <a:fillRect/>
                  </a:stretch>
                </p:blipFill>
                <p:spPr>
                  <a:xfrm>
                    <a:off x="4585575" y="6008779"/>
                    <a:ext cx="169762" cy="243326"/>
                  </a:xfrm>
                  <a:prstGeom prst="rect">
                    <a:avLst/>
                  </a:prstGeom>
                </p:spPr>
              </p:pic>
            </p:grpSp>
            <p:grpSp>
              <p:nvGrpSpPr>
                <p:cNvPr id="156" name="Group 155"/>
                <p:cNvGrpSpPr/>
                <p:nvPr/>
              </p:nvGrpSpPr>
              <p:grpSpPr>
                <a:xfrm>
                  <a:off x="4599122" y="2255708"/>
                  <a:ext cx="546960" cy="745719"/>
                  <a:chOff x="4585575" y="5506386"/>
                  <a:chExt cx="546960" cy="745719"/>
                </a:xfrm>
              </p:grpSpPr>
              <p:pic>
                <p:nvPicPr>
                  <p:cNvPr id="158" name="Graphic 157"/>
                  <p:cNvPicPr>
                    <a:picLocks noChangeAspect="1"/>
                  </p:cNvPicPr>
                  <p:nvPr/>
                </p:nvPicPr>
                <p:blipFill>
                  <a:blip r:embed="rId7"/>
                  <a:stretch>
                    <a:fillRect/>
                  </a:stretch>
                </p:blipFill>
                <p:spPr>
                  <a:xfrm>
                    <a:off x="4585575" y="5510788"/>
                    <a:ext cx="169762" cy="243326"/>
                  </a:xfrm>
                  <a:prstGeom prst="rect">
                    <a:avLst/>
                  </a:prstGeom>
                </p:spPr>
              </p:pic>
              <p:pic>
                <p:nvPicPr>
                  <p:cNvPr id="159" name="Graphic 158"/>
                  <p:cNvPicPr>
                    <a:picLocks noChangeAspect="1"/>
                  </p:cNvPicPr>
                  <p:nvPr/>
                </p:nvPicPr>
                <p:blipFill>
                  <a:blip r:embed="rId8"/>
                  <a:stretch>
                    <a:fillRect/>
                  </a:stretch>
                </p:blipFill>
                <p:spPr>
                  <a:xfrm>
                    <a:off x="4772412" y="5506871"/>
                    <a:ext cx="169762" cy="243326"/>
                  </a:xfrm>
                  <a:prstGeom prst="rect">
                    <a:avLst/>
                  </a:prstGeom>
                </p:spPr>
              </p:pic>
              <p:pic>
                <p:nvPicPr>
                  <p:cNvPr id="161" name="Graphic 160"/>
                  <p:cNvPicPr>
                    <a:picLocks noChangeAspect="1"/>
                  </p:cNvPicPr>
                  <p:nvPr/>
                </p:nvPicPr>
                <p:blipFill>
                  <a:blip r:embed="rId9"/>
                  <a:stretch>
                    <a:fillRect/>
                  </a:stretch>
                </p:blipFill>
                <p:spPr>
                  <a:xfrm>
                    <a:off x="4962773" y="5506386"/>
                    <a:ext cx="169762" cy="212203"/>
                  </a:xfrm>
                  <a:prstGeom prst="rect">
                    <a:avLst/>
                  </a:prstGeom>
                </p:spPr>
              </p:pic>
              <p:pic>
                <p:nvPicPr>
                  <p:cNvPr id="162" name="Graphic 161"/>
                  <p:cNvPicPr>
                    <a:picLocks noChangeAspect="1"/>
                  </p:cNvPicPr>
                  <p:nvPr/>
                </p:nvPicPr>
                <p:blipFill>
                  <a:blip r:embed="rId10"/>
                  <a:stretch>
                    <a:fillRect/>
                  </a:stretch>
                </p:blipFill>
                <p:spPr>
                  <a:xfrm>
                    <a:off x="4587905" y="5759675"/>
                    <a:ext cx="169762" cy="243326"/>
                  </a:xfrm>
                  <a:prstGeom prst="rect">
                    <a:avLst/>
                  </a:prstGeom>
                </p:spPr>
              </p:pic>
              <p:pic>
                <p:nvPicPr>
                  <p:cNvPr id="163" name="Graphic 162"/>
                  <p:cNvPicPr>
                    <a:picLocks noChangeAspect="1"/>
                  </p:cNvPicPr>
                  <p:nvPr/>
                </p:nvPicPr>
                <p:blipFill>
                  <a:blip r:embed="rId11"/>
                  <a:stretch>
                    <a:fillRect/>
                  </a:stretch>
                </p:blipFill>
                <p:spPr>
                  <a:xfrm>
                    <a:off x="4585575" y="6008779"/>
                    <a:ext cx="169762" cy="243326"/>
                  </a:xfrm>
                  <a:prstGeom prst="rect">
                    <a:avLst/>
                  </a:prstGeom>
                </p:spPr>
              </p:pic>
            </p:grpSp>
            <p:grpSp>
              <p:nvGrpSpPr>
                <p:cNvPr id="34" name="Group 33"/>
                <p:cNvGrpSpPr/>
                <p:nvPr/>
              </p:nvGrpSpPr>
              <p:grpSpPr>
                <a:xfrm>
                  <a:off x="4829274" y="2519788"/>
                  <a:ext cx="842939" cy="3790005"/>
                  <a:chOff x="4829274" y="2519788"/>
                  <a:chExt cx="842939" cy="3790005"/>
                </a:xfrm>
              </p:grpSpPr>
              <p:grpSp>
                <p:nvGrpSpPr>
                  <p:cNvPr id="125" name="Group 124"/>
                  <p:cNvGrpSpPr/>
                  <p:nvPr/>
                </p:nvGrpSpPr>
                <p:grpSpPr>
                  <a:xfrm>
                    <a:off x="4829274" y="2519788"/>
                    <a:ext cx="807013" cy="519119"/>
                    <a:chOff x="2141853" y="1991885"/>
                    <a:chExt cx="807013" cy="519119"/>
                  </a:xfrm>
                </p:grpSpPr>
                <p:grpSp>
                  <p:nvGrpSpPr>
                    <p:cNvPr id="126" name="Group 125"/>
                    <p:cNvGrpSpPr/>
                    <p:nvPr/>
                  </p:nvGrpSpPr>
                  <p:grpSpPr>
                    <a:xfrm>
                      <a:off x="2141853" y="1991885"/>
                      <a:ext cx="419723" cy="492216"/>
                      <a:chOff x="8046693" y="5423976"/>
                      <a:chExt cx="650931" cy="763359"/>
                    </a:xfrm>
                  </p:grpSpPr>
                  <p:pic>
                    <p:nvPicPr>
                      <p:cNvPr id="131" name="Graphic 130"/>
                      <p:cNvPicPr>
                        <a:picLocks noChangeAspect="1"/>
                      </p:cNvPicPr>
                      <p:nvPr/>
                    </p:nvPicPr>
                    <p:blipFill>
                      <a:blip r:embed="rId12"/>
                      <a:stretch>
                        <a:fillRect/>
                      </a:stretch>
                    </p:blipFill>
                    <p:spPr>
                      <a:xfrm>
                        <a:off x="8144722" y="5423976"/>
                        <a:ext cx="465953" cy="490327"/>
                      </a:xfrm>
                      <a:prstGeom prst="rect">
                        <a:avLst/>
                      </a:prstGeom>
                    </p:spPr>
                  </p:pic>
                  <p:sp>
                    <p:nvSpPr>
                      <p:cNvPr id="132" name="TextBox 13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28" name="Group 127"/>
                    <p:cNvGrpSpPr/>
                    <p:nvPr/>
                  </p:nvGrpSpPr>
                  <p:grpSpPr>
                    <a:xfrm>
                      <a:off x="2468337" y="1994871"/>
                      <a:ext cx="480529" cy="516133"/>
                      <a:chOff x="8558040" y="5417942"/>
                      <a:chExt cx="762065" cy="818530"/>
                    </a:xfrm>
                  </p:grpSpPr>
                  <p:pic>
                    <p:nvPicPr>
                      <p:cNvPr id="129" name="Graphic 128"/>
                      <p:cNvPicPr>
                        <a:picLocks noChangeAspect="1"/>
                      </p:cNvPicPr>
                      <p:nvPr/>
                    </p:nvPicPr>
                    <p:blipFill>
                      <a:blip r:embed="rId13"/>
                      <a:stretch>
                        <a:fillRect/>
                      </a:stretch>
                    </p:blipFill>
                    <p:spPr>
                      <a:xfrm>
                        <a:off x="8713554" y="5417942"/>
                        <a:ext cx="431219" cy="490327"/>
                      </a:xfrm>
                      <a:prstGeom prst="rect">
                        <a:avLst/>
                      </a:prstGeom>
                    </p:spPr>
                  </p:pic>
                  <p:sp>
                    <p:nvSpPr>
                      <p:cNvPr id="130" name="TextBox 12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137" name="Group 136"/>
                  <p:cNvGrpSpPr/>
                  <p:nvPr/>
                </p:nvGrpSpPr>
                <p:grpSpPr>
                  <a:xfrm>
                    <a:off x="4865200" y="4199035"/>
                    <a:ext cx="807013" cy="519119"/>
                    <a:chOff x="2141853" y="1991885"/>
                    <a:chExt cx="807013" cy="519119"/>
                  </a:xfrm>
                </p:grpSpPr>
                <p:grpSp>
                  <p:nvGrpSpPr>
                    <p:cNvPr id="197" name="Group 196"/>
                    <p:cNvGrpSpPr/>
                    <p:nvPr/>
                  </p:nvGrpSpPr>
                  <p:grpSpPr>
                    <a:xfrm>
                      <a:off x="2141853" y="1991885"/>
                      <a:ext cx="419723" cy="492216"/>
                      <a:chOff x="8046693" y="5423976"/>
                      <a:chExt cx="650931" cy="763359"/>
                    </a:xfrm>
                  </p:grpSpPr>
                  <p:pic>
                    <p:nvPicPr>
                      <p:cNvPr id="201" name="Graphic 200"/>
                      <p:cNvPicPr>
                        <a:picLocks noChangeAspect="1"/>
                      </p:cNvPicPr>
                      <p:nvPr/>
                    </p:nvPicPr>
                    <p:blipFill>
                      <a:blip r:embed="rId12"/>
                      <a:stretch>
                        <a:fillRect/>
                      </a:stretch>
                    </p:blipFill>
                    <p:spPr>
                      <a:xfrm>
                        <a:off x="8144722" y="5423976"/>
                        <a:ext cx="465953" cy="490327"/>
                      </a:xfrm>
                      <a:prstGeom prst="rect">
                        <a:avLst/>
                      </a:prstGeom>
                    </p:spPr>
                  </p:pic>
                  <p:sp>
                    <p:nvSpPr>
                      <p:cNvPr id="202" name="TextBox 20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98" name="Group 197"/>
                    <p:cNvGrpSpPr/>
                    <p:nvPr/>
                  </p:nvGrpSpPr>
                  <p:grpSpPr>
                    <a:xfrm>
                      <a:off x="2468337" y="1994871"/>
                      <a:ext cx="480529" cy="516133"/>
                      <a:chOff x="8558040" y="5417942"/>
                      <a:chExt cx="762065" cy="818530"/>
                    </a:xfrm>
                  </p:grpSpPr>
                  <p:pic>
                    <p:nvPicPr>
                      <p:cNvPr id="199" name="Graphic 198"/>
                      <p:cNvPicPr>
                        <a:picLocks noChangeAspect="1"/>
                      </p:cNvPicPr>
                      <p:nvPr/>
                    </p:nvPicPr>
                    <p:blipFill>
                      <a:blip r:embed="rId13"/>
                      <a:stretch>
                        <a:fillRect/>
                      </a:stretch>
                    </p:blipFill>
                    <p:spPr>
                      <a:xfrm>
                        <a:off x="8713554" y="5417942"/>
                        <a:ext cx="431219" cy="490327"/>
                      </a:xfrm>
                      <a:prstGeom prst="rect">
                        <a:avLst/>
                      </a:prstGeom>
                    </p:spPr>
                  </p:pic>
                  <p:sp>
                    <p:nvSpPr>
                      <p:cNvPr id="200" name="TextBox 19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203" name="Group 202"/>
                  <p:cNvGrpSpPr/>
                  <p:nvPr/>
                </p:nvGrpSpPr>
                <p:grpSpPr>
                  <a:xfrm>
                    <a:off x="4835143" y="5790674"/>
                    <a:ext cx="807013" cy="519119"/>
                    <a:chOff x="2141853" y="1991885"/>
                    <a:chExt cx="807013" cy="519119"/>
                  </a:xfrm>
                </p:grpSpPr>
                <p:grpSp>
                  <p:nvGrpSpPr>
                    <p:cNvPr id="204" name="Group 203"/>
                    <p:cNvGrpSpPr/>
                    <p:nvPr/>
                  </p:nvGrpSpPr>
                  <p:grpSpPr>
                    <a:xfrm>
                      <a:off x="2141853" y="1991885"/>
                      <a:ext cx="419723" cy="492216"/>
                      <a:chOff x="8046693" y="5423976"/>
                      <a:chExt cx="650931" cy="763359"/>
                    </a:xfrm>
                  </p:grpSpPr>
                  <p:pic>
                    <p:nvPicPr>
                      <p:cNvPr id="208" name="Graphic 207"/>
                      <p:cNvPicPr>
                        <a:picLocks noChangeAspect="1"/>
                      </p:cNvPicPr>
                      <p:nvPr/>
                    </p:nvPicPr>
                    <p:blipFill>
                      <a:blip r:embed="rId12"/>
                      <a:stretch>
                        <a:fillRect/>
                      </a:stretch>
                    </p:blipFill>
                    <p:spPr>
                      <a:xfrm>
                        <a:off x="8144722" y="5423976"/>
                        <a:ext cx="465953" cy="490327"/>
                      </a:xfrm>
                      <a:prstGeom prst="rect">
                        <a:avLst/>
                      </a:prstGeom>
                    </p:spPr>
                  </p:pic>
                  <p:sp>
                    <p:nvSpPr>
                      <p:cNvPr id="209" name="TextBox 208"/>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205" name="Group 204"/>
                    <p:cNvGrpSpPr/>
                    <p:nvPr/>
                  </p:nvGrpSpPr>
                  <p:grpSpPr>
                    <a:xfrm>
                      <a:off x="2468337" y="1994871"/>
                      <a:ext cx="480529" cy="516133"/>
                      <a:chOff x="8558040" y="5417942"/>
                      <a:chExt cx="762065" cy="818530"/>
                    </a:xfrm>
                  </p:grpSpPr>
                  <p:pic>
                    <p:nvPicPr>
                      <p:cNvPr id="206" name="Graphic 205"/>
                      <p:cNvPicPr>
                        <a:picLocks noChangeAspect="1"/>
                      </p:cNvPicPr>
                      <p:nvPr/>
                    </p:nvPicPr>
                    <p:blipFill>
                      <a:blip r:embed="rId13"/>
                      <a:stretch>
                        <a:fillRect/>
                      </a:stretch>
                    </p:blipFill>
                    <p:spPr>
                      <a:xfrm>
                        <a:off x="8713554" y="5417942"/>
                        <a:ext cx="431219" cy="490327"/>
                      </a:xfrm>
                      <a:prstGeom prst="rect">
                        <a:avLst/>
                      </a:prstGeom>
                    </p:spPr>
                  </p:pic>
                  <p:sp>
                    <p:nvSpPr>
                      <p:cNvPr id="207" name="TextBox 206"/>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grpSp>
        </p:grpSp>
      </p:grpSp>
      <p:grpSp>
        <p:nvGrpSpPr>
          <p:cNvPr id="23" name="Group 22"/>
          <p:cNvGrpSpPr/>
          <p:nvPr/>
        </p:nvGrpSpPr>
        <p:grpSpPr>
          <a:xfrm>
            <a:off x="3836033" y="1872034"/>
            <a:ext cx="817453" cy="4034315"/>
            <a:chOff x="3836033" y="1872034"/>
            <a:chExt cx="817453" cy="4034315"/>
          </a:xfrm>
        </p:grpSpPr>
        <p:grpSp>
          <p:nvGrpSpPr>
            <p:cNvPr id="210" name="Group 209"/>
            <p:cNvGrpSpPr/>
            <p:nvPr/>
          </p:nvGrpSpPr>
          <p:grpSpPr>
            <a:xfrm>
              <a:off x="3840830" y="1872034"/>
              <a:ext cx="812656" cy="753932"/>
              <a:chOff x="3391596" y="4643017"/>
              <a:chExt cx="1072750" cy="888944"/>
            </a:xfrm>
          </p:grpSpPr>
          <p:pic>
            <p:nvPicPr>
              <p:cNvPr id="211" name="Graphic 210"/>
              <p:cNvPicPr>
                <a:picLocks noChangeAspect="1"/>
              </p:cNvPicPr>
              <p:nvPr/>
            </p:nvPicPr>
            <p:blipFill>
              <a:blip r:embed="rId6"/>
              <a:stretch>
                <a:fillRect/>
              </a:stretch>
            </p:blipFill>
            <p:spPr>
              <a:xfrm>
                <a:off x="3642221" y="4643017"/>
                <a:ext cx="571500" cy="571500"/>
              </a:xfrm>
              <a:prstGeom prst="rect">
                <a:avLst/>
              </a:prstGeom>
            </p:spPr>
          </p:pic>
          <p:sp>
            <p:nvSpPr>
              <p:cNvPr id="212" name="TextBox 21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3" name="Group 212"/>
            <p:cNvGrpSpPr/>
            <p:nvPr/>
          </p:nvGrpSpPr>
          <p:grpSpPr>
            <a:xfrm>
              <a:off x="3840830" y="3440869"/>
              <a:ext cx="812656" cy="753932"/>
              <a:chOff x="3391596" y="4643017"/>
              <a:chExt cx="1072750" cy="888944"/>
            </a:xfrm>
          </p:grpSpPr>
          <p:pic>
            <p:nvPicPr>
              <p:cNvPr id="214" name="Graphic 213"/>
              <p:cNvPicPr>
                <a:picLocks noChangeAspect="1"/>
              </p:cNvPicPr>
              <p:nvPr/>
            </p:nvPicPr>
            <p:blipFill>
              <a:blip r:embed="rId6"/>
              <a:stretch>
                <a:fillRect/>
              </a:stretch>
            </p:blipFill>
            <p:spPr>
              <a:xfrm>
                <a:off x="3642221" y="4643017"/>
                <a:ext cx="571500" cy="571500"/>
              </a:xfrm>
              <a:prstGeom prst="rect">
                <a:avLst/>
              </a:prstGeom>
            </p:spPr>
          </p:pic>
          <p:sp>
            <p:nvSpPr>
              <p:cNvPr id="215" name="TextBox 21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6" name="Group 215"/>
            <p:cNvGrpSpPr/>
            <p:nvPr/>
          </p:nvGrpSpPr>
          <p:grpSpPr>
            <a:xfrm>
              <a:off x="3836033" y="5152417"/>
              <a:ext cx="812656" cy="753932"/>
              <a:chOff x="3391596" y="4643017"/>
              <a:chExt cx="1072750" cy="888944"/>
            </a:xfrm>
          </p:grpSpPr>
          <p:pic>
            <p:nvPicPr>
              <p:cNvPr id="217" name="Graphic 216"/>
              <p:cNvPicPr>
                <a:picLocks noChangeAspect="1"/>
              </p:cNvPicPr>
              <p:nvPr/>
            </p:nvPicPr>
            <p:blipFill>
              <a:blip r:embed="rId6"/>
              <a:stretch>
                <a:fillRect/>
              </a:stretch>
            </p:blipFill>
            <p:spPr>
              <a:xfrm>
                <a:off x="3642221" y="4643017"/>
                <a:ext cx="571500" cy="571500"/>
              </a:xfrm>
              <a:prstGeom prst="rect">
                <a:avLst/>
              </a:prstGeom>
            </p:spPr>
          </p:pic>
          <p:sp>
            <p:nvSpPr>
              <p:cNvPr id="218" name="TextBox 21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Demo</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a:blip r:embed="rId2"/>
          <a:stretch>
            <a:fillRect/>
          </a:stretch>
        </p:blipFill>
        <p:spPr>
          <a:xfrm>
            <a:off x="0" y="215642"/>
            <a:ext cx="12192000" cy="5101255"/>
          </a:xfrm>
          <a:prstGeom prst="rect">
            <a:avLst/>
          </a:prstGeom>
        </p:spPr>
      </p:pic>
      <p:sp>
        <p:nvSpPr>
          <p:cNvPr id="2" name="Frame 1"/>
          <p:cNvSpPr>
            <a:spLocks/>
          </p:cNvSpPr>
          <p:nvPr/>
        </p:nvSpPr>
        <p:spPr>
          <a:xfrm>
            <a:off x="10406130" y="927279"/>
            <a:ext cx="1622738"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a:stretch/>
        </p:blipFill>
        <p:spPr>
          <a:xfrm>
            <a:off x="0" y="219919"/>
            <a:ext cx="12192000" cy="5092700"/>
          </a:xfrm>
          <a:prstGeom prst="rect">
            <a:avLst/>
          </a:prstGeom>
        </p:spPr>
      </p:pic>
      <p:sp>
        <p:nvSpPr>
          <p:cNvPr id="3" name="Frame 2"/>
          <p:cNvSpPr>
            <a:spLocks/>
          </p:cNvSpPr>
          <p:nvPr/>
        </p:nvSpPr>
        <p:spPr>
          <a:xfrm>
            <a:off x="10084158" y="1558344"/>
            <a:ext cx="553791" cy="257577"/>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32504"/>
            <a:ext cx="12192000" cy="4178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rotWithShape="1">
          <a:blip r:embed="rId2"/>
          <a:srcRect t="75561"/>
          <a:stretch/>
        </p:blipFill>
        <p:spPr>
          <a:xfrm>
            <a:off x="0" y="4186106"/>
            <a:ext cx="12192000" cy="1246702"/>
          </a:xfrm>
          <a:prstGeom prst="rect">
            <a:avLst/>
          </a:prstGeom>
        </p:spPr>
      </p:pic>
      <p:pic>
        <p:nvPicPr>
          <p:cNvPr id="2" name="Picture 1"/>
          <p:cNvPicPr>
            <a:picLocks noChangeAspect="1"/>
          </p:cNvPicPr>
          <p:nvPr/>
        </p:nvPicPr>
        <p:blipFill>
          <a:blip r:embed="rId3"/>
          <a:srcRect/>
          <a:stretch/>
        </p:blipFill>
        <p:spPr>
          <a:xfrm>
            <a:off x="0" y="225808"/>
            <a:ext cx="12192000" cy="5207000"/>
          </a:xfrm>
          <a:prstGeom prst="rect">
            <a:avLst/>
          </a:prstGeom>
        </p:spPr>
      </p:pic>
      <p:sp>
        <p:nvSpPr>
          <p:cNvPr id="4" name="Frame 3"/>
          <p:cNvSpPr>
            <a:spLocks/>
          </p:cNvSpPr>
          <p:nvPr/>
        </p:nvSpPr>
        <p:spPr>
          <a:xfrm>
            <a:off x="8937939" y="2167697"/>
            <a:ext cx="1197734" cy="33080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B556A9-C186-C844-9D13-3B3A6C28EA6F}"/>
              </a:ext>
            </a:extLst>
          </p:cNvPr>
          <p:cNvPicPr>
            <a:picLocks noChangeAspect="1"/>
          </p:cNvPicPr>
          <p:nvPr/>
        </p:nvPicPr>
        <p:blipFill>
          <a:blip r:embed="rId2"/>
          <a:stretch>
            <a:fillRect/>
          </a:stretch>
        </p:blipFill>
        <p:spPr>
          <a:xfrm>
            <a:off x="0" y="243222"/>
            <a:ext cx="12192000" cy="5499100"/>
          </a:xfrm>
          <a:prstGeom prst="rect">
            <a:avLst/>
          </a:prstGeom>
        </p:spPr>
      </p:pic>
      <p:sp>
        <p:nvSpPr>
          <p:cNvPr id="7" name="Frame 6"/>
          <p:cNvSpPr>
            <a:spLocks/>
          </p:cNvSpPr>
          <p:nvPr/>
        </p:nvSpPr>
        <p:spPr>
          <a:xfrm>
            <a:off x="10921284" y="4697970"/>
            <a:ext cx="1128103" cy="28615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B0A11E-C899-9F43-B74A-74991698918D}"/>
              </a:ext>
            </a:extLst>
          </p:cNvPr>
          <p:cNvPicPr>
            <a:picLocks noChangeAspect="1"/>
          </p:cNvPicPr>
          <p:nvPr/>
        </p:nvPicPr>
        <p:blipFill>
          <a:blip r:embed="rId2"/>
          <a:stretch>
            <a:fillRect/>
          </a:stretch>
        </p:blipFill>
        <p:spPr>
          <a:xfrm>
            <a:off x="0" y="206870"/>
            <a:ext cx="12192000" cy="6108700"/>
          </a:xfrm>
          <a:prstGeom prst="rect">
            <a:avLst/>
          </a:prstGeom>
        </p:spPr>
      </p:pic>
      <p:sp>
        <p:nvSpPr>
          <p:cNvPr id="6" name="Frame 5"/>
          <p:cNvSpPr>
            <a:spLocks/>
          </p:cNvSpPr>
          <p:nvPr/>
        </p:nvSpPr>
        <p:spPr>
          <a:xfrm>
            <a:off x="10097037" y="2186371"/>
            <a:ext cx="1094704" cy="28637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3617130" y="861020"/>
            <a:ext cx="4957739" cy="5135959"/>
          </a:xfrm>
          <a:prstGeom prst="rect">
            <a:avLst/>
          </a:prstGeom>
        </p:spPr>
      </p:pic>
      <p:sp>
        <p:nvSpPr>
          <p:cNvPr id="4" name="TextBox 3"/>
          <p:cNvSpPr txBox="1">
            <a:spLocks/>
          </p:cNvSpPr>
          <p:nvPr/>
        </p:nvSpPr>
        <p:spPr>
          <a:xfrm>
            <a:off x="8616499" y="1467777"/>
            <a:ext cx="1703672" cy="215444"/>
          </a:xfrm>
          <a:prstGeom prst="rect">
            <a:avLst/>
          </a:prstGeom>
          <a:noFill/>
        </p:spPr>
        <p:txBody>
          <a:bodyPr wrap="none" lIns="0" tIns="0" rIns="0" bIns="0" rtlCol="0">
            <a:spAutoFit/>
          </a:bodyPr>
          <a:lstStyle/>
          <a:p>
            <a:pPr algn="l">
              <a:spcAft>
                <a:spcPts val="600"/>
              </a:spcAft>
            </a:pPr>
            <a:r>
              <a:rPr lang="en-US" sz="1400" kern="100" spc="-30" dirty="0">
                <a:uFillTx/>
              </a:rPr>
              <a:t>Select all the accounts</a:t>
            </a:r>
          </a:p>
        </p:txBody>
      </p:sp>
      <p:sp>
        <p:nvSpPr>
          <p:cNvPr id="5" name="TextBox 4"/>
          <p:cNvSpPr txBox="1">
            <a:spLocks/>
          </p:cNvSpPr>
          <p:nvPr/>
        </p:nvSpPr>
        <p:spPr>
          <a:xfrm>
            <a:off x="8616499" y="2291593"/>
            <a:ext cx="2187458" cy="215444"/>
          </a:xfrm>
          <a:prstGeom prst="rect">
            <a:avLst/>
          </a:prstGeom>
          <a:noFill/>
        </p:spPr>
        <p:txBody>
          <a:bodyPr wrap="none" lIns="0" tIns="0" rIns="0" bIns="0" rtlCol="0">
            <a:spAutoFit/>
          </a:bodyPr>
          <a:lstStyle/>
          <a:p>
            <a:pPr algn="l">
              <a:spcAft>
                <a:spcPts val="600"/>
              </a:spcAft>
            </a:pPr>
            <a:r>
              <a:rPr lang="en-US" sz="1400" kern="100" spc="-30" dirty="0">
                <a:uFillTx/>
              </a:rPr>
              <a:t>Give the deployment a name</a:t>
            </a:r>
          </a:p>
        </p:txBody>
      </p:sp>
      <p:sp>
        <p:nvSpPr>
          <p:cNvPr id="6" name="TextBox 5"/>
          <p:cNvSpPr txBox="1">
            <a:spLocks/>
          </p:cNvSpPr>
          <p:nvPr/>
        </p:nvSpPr>
        <p:spPr>
          <a:xfrm>
            <a:off x="8623657" y="2601140"/>
            <a:ext cx="1577676" cy="215444"/>
          </a:xfrm>
          <a:prstGeom prst="rect">
            <a:avLst/>
          </a:prstGeom>
          <a:noFill/>
        </p:spPr>
        <p:txBody>
          <a:bodyPr wrap="none" lIns="0" tIns="0" rIns="0" bIns="0" rtlCol="0">
            <a:spAutoFit/>
          </a:bodyPr>
          <a:lstStyle/>
          <a:p>
            <a:pPr algn="l">
              <a:spcAft>
                <a:spcPts val="600"/>
              </a:spcAft>
            </a:pPr>
            <a:r>
              <a:rPr lang="en-US" sz="1400" kern="100" spc="-30" dirty="0">
                <a:uFillTx/>
              </a:rPr>
              <a:t>Select all the regions</a:t>
            </a:r>
          </a:p>
        </p:txBody>
      </p:sp>
      <p:sp>
        <p:nvSpPr>
          <p:cNvPr id="7" name="TextBox 6"/>
          <p:cNvSpPr txBox="1">
            <a:spLocks/>
          </p:cNvSpPr>
          <p:nvPr/>
        </p:nvSpPr>
        <p:spPr>
          <a:xfrm>
            <a:off x="1309911" y="2891764"/>
            <a:ext cx="2261517" cy="215444"/>
          </a:xfrm>
          <a:prstGeom prst="rect">
            <a:avLst/>
          </a:prstGeom>
          <a:noFill/>
        </p:spPr>
        <p:txBody>
          <a:bodyPr wrap="none" lIns="0" tIns="0" rIns="0" bIns="0" rtlCol="0">
            <a:spAutoFit/>
          </a:bodyPr>
          <a:lstStyle/>
          <a:p>
            <a:pPr algn="l">
              <a:spcAft>
                <a:spcPts val="600"/>
              </a:spcAft>
            </a:pPr>
            <a:r>
              <a:rPr lang="en-US" sz="1400" kern="100" spc="-30" dirty="0">
                <a:uFillTx/>
              </a:rPr>
              <a:t>Send to your Splunk Endpoint</a:t>
            </a:r>
          </a:p>
        </p:txBody>
      </p:sp>
      <p:sp>
        <p:nvSpPr>
          <p:cNvPr id="8" name="TextBox 7"/>
          <p:cNvSpPr txBox="1">
            <a:spLocks/>
          </p:cNvSpPr>
          <p:nvPr/>
        </p:nvSpPr>
        <p:spPr>
          <a:xfrm>
            <a:off x="4669208" y="4350964"/>
            <a:ext cx="3119444" cy="215444"/>
          </a:xfrm>
          <a:prstGeom prst="rect">
            <a:avLst/>
          </a:prstGeom>
          <a:noFill/>
        </p:spPr>
        <p:txBody>
          <a:bodyPr wrap="none" lIns="0" tIns="0" rIns="0" bIns="0" rtlCol="0">
            <a:spAutoFit/>
          </a:bodyPr>
          <a:lstStyle/>
          <a:p>
            <a:pPr algn="l">
              <a:spcAft>
                <a:spcPts val="600"/>
              </a:spcAft>
            </a:pPr>
            <a:r>
              <a:rPr lang="en-US" sz="1400" kern="100" spc="-30" dirty="0">
                <a:uFillTx/>
              </a:rPr>
              <a:t>Select the data sources you want to send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47540"/>
            <a:ext cx="12192000" cy="4419600"/>
          </a:xfrm>
          <a:prstGeom prst="rect">
            <a:avLst/>
          </a:prstGeom>
        </p:spPr>
      </p:pic>
      <p:sp>
        <p:nvSpPr>
          <p:cNvPr id="4" name="Frame 3"/>
          <p:cNvSpPr>
            <a:spLocks/>
          </p:cNvSpPr>
          <p:nvPr/>
        </p:nvSpPr>
        <p:spPr>
          <a:xfrm>
            <a:off x="7623544" y="3147237"/>
            <a:ext cx="1871331" cy="152205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Statement </a:t>
            </a:r>
          </a:p>
        </p:txBody>
      </p:sp>
      <p:sp>
        <p:nvSpPr>
          <p:cNvPr id="3" name="Content Placeholder 2"/>
          <p:cNvSpPr>
            <a:spLocks noGrp="1"/>
          </p:cNvSpPr>
          <p:nvPr>
            <p:ph idx="1"/>
          </p:nvPr>
        </p:nvSpPr>
        <p:spPr/>
        <p:txBody>
          <a:bodyPr/>
          <a:lstStyle/>
          <a:p>
            <a:r>
              <a:rPr lang="en-US" dirty="0">
                <a:uFillTx/>
              </a:rPr>
              <a:t>Customers are struggling to </a:t>
            </a:r>
            <a:r>
              <a:rPr lang="en-US" b="1" dirty="0">
                <a:uFillTx/>
              </a:rPr>
              <a:t>configure</a:t>
            </a:r>
            <a:r>
              <a:rPr lang="en-US" dirty="0">
                <a:uFillTx/>
              </a:rPr>
              <a:t> and </a:t>
            </a:r>
            <a:r>
              <a:rPr lang="en-US" b="1" dirty="0">
                <a:uFillTx/>
              </a:rPr>
              <a:t>collect</a:t>
            </a:r>
            <a:r>
              <a:rPr lang="en-US" dirty="0">
                <a:uFillTx/>
              </a:rPr>
              <a:t> </a:t>
            </a:r>
            <a:r>
              <a:rPr lang="en-US" b="1" dirty="0">
                <a:uFillTx/>
              </a:rPr>
              <a:t>data</a:t>
            </a:r>
            <a:r>
              <a:rPr lang="en-US" dirty="0">
                <a:uFillTx/>
              </a:rPr>
              <a:t> from cloud providers. They are unable to gain visibility from their cloud deployments and are being exposed to </a:t>
            </a:r>
            <a:r>
              <a:rPr lang="en-US" b="1" dirty="0">
                <a:uFillTx/>
              </a:rPr>
              <a:t>operational</a:t>
            </a:r>
            <a:r>
              <a:rPr lang="en-US" dirty="0">
                <a:uFillTx/>
              </a:rPr>
              <a:t>, </a:t>
            </a:r>
            <a:r>
              <a:rPr lang="en-US" b="1" dirty="0">
                <a:uFillTx/>
              </a:rPr>
              <a:t>security</a:t>
            </a:r>
            <a:r>
              <a:rPr lang="en-US" dirty="0">
                <a:uFillTx/>
              </a:rPr>
              <a:t> and </a:t>
            </a:r>
            <a:r>
              <a:rPr lang="en-US" b="1" dirty="0">
                <a:uFillTx/>
              </a:rPr>
              <a:t>business</a:t>
            </a:r>
            <a:r>
              <a:rPr lang="en-US" dirty="0">
                <a:uFillTx/>
              </a:rPr>
              <a:t> vulnerabilities. </a:t>
            </a:r>
          </a:p>
          <a:p>
            <a:r>
              <a:rPr lang="en-US" dirty="0">
                <a:uFillTx/>
              </a:rPr>
              <a:t>Traditionally Splunk has </a:t>
            </a:r>
            <a:r>
              <a:rPr lang="en-US" b="1" dirty="0">
                <a:uFillTx/>
              </a:rPr>
              <a:t>not been the easiest </a:t>
            </a:r>
            <a:r>
              <a:rPr lang="en-US" dirty="0">
                <a:uFillTx/>
              </a:rPr>
              <a:t>product to get data in, especially from </a:t>
            </a:r>
            <a:r>
              <a:rPr lang="en-US" b="1" dirty="0">
                <a:uFillTx/>
              </a:rPr>
              <a:t>third party providers</a:t>
            </a:r>
            <a:r>
              <a:rPr lang="en-US" dirty="0">
                <a:uFillTx/>
              </a:rPr>
              <a:t>. </a:t>
            </a:r>
          </a:p>
          <a:p>
            <a:r>
              <a:rPr lang="en-US" dirty="0">
                <a:uFillTx/>
              </a:rPr>
              <a:t>The problem is only getting </a:t>
            </a:r>
            <a:r>
              <a:rPr lang="en-US" b="1" dirty="0">
                <a:uFillTx/>
              </a:rPr>
              <a:t>worse</a:t>
            </a:r>
            <a:r>
              <a:rPr lang="en-US" dirty="0">
                <a:uFillTx/>
              </a:rPr>
              <a:t> since “Cloud First” is creating a </a:t>
            </a:r>
            <a:r>
              <a:rPr lang="en-US" b="1" dirty="0">
                <a:uFillTx/>
              </a:rPr>
              <a:t>scale</a:t>
            </a:r>
            <a:r>
              <a:rPr lang="en-US" dirty="0">
                <a:uFillTx/>
              </a:rPr>
              <a:t> issue that customers cannot keep up with. </a:t>
            </a:r>
          </a:p>
        </p:txBody>
      </p:sp>
      <p:sp>
        <p:nvSpPr>
          <p:cNvPr id="4" name="Text Placeholder 3"/>
          <p:cNvSpPr>
            <a:spLocks noGrp="1"/>
          </p:cNvSpPr>
          <p:nvPr>
            <p:ph type="body" idx="13"/>
          </p:nvPr>
        </p:nvSpPr>
        <p:spPr/>
        <p:txBody>
          <a:bodyPr/>
          <a:lstStyle/>
          <a:p>
            <a:r>
              <a:rPr lang="en-US" dirty="0">
                <a:uFillTx/>
              </a:rPr>
              <a:t>How to enable (cloud) Data-to-Everything?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92422"/>
            <a:ext cx="12192000" cy="6743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81696" y="224279"/>
            <a:ext cx="12028607" cy="61411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2D34-61C4-C445-8BA8-229283286C49}"/>
              </a:ext>
            </a:extLst>
          </p:cNvPr>
          <p:cNvSpPr>
            <a:spLocks noGrp="1"/>
          </p:cNvSpPr>
          <p:nvPr>
            <p:ph type="title"/>
          </p:nvPr>
        </p:nvSpPr>
        <p:spPr/>
        <p:txBody>
          <a:bodyPr/>
          <a:lstStyle/>
          <a:p>
            <a:r>
              <a:rPr lang="en-US" dirty="0"/>
              <a:t>Available Today</a:t>
            </a:r>
          </a:p>
        </p:txBody>
      </p:sp>
      <p:sp>
        <p:nvSpPr>
          <p:cNvPr id="3" name="Content Placeholder 2">
            <a:extLst>
              <a:ext uri="{FF2B5EF4-FFF2-40B4-BE49-F238E27FC236}">
                <a16:creationId xmlns:a16="http://schemas.microsoft.com/office/drawing/2014/main" id="{A99E4724-C1E3-9A4A-93E0-C885B2BA71F7}"/>
              </a:ext>
            </a:extLst>
          </p:cNvPr>
          <p:cNvSpPr>
            <a:spLocks noGrp="1"/>
          </p:cNvSpPr>
          <p:nvPr>
            <p:ph idx="1"/>
          </p:nvPr>
        </p:nvSpPr>
        <p:spPr/>
        <p:txBody>
          <a:bodyPr/>
          <a:lstStyle/>
          <a:p>
            <a:pPr algn="ctr"/>
            <a:endParaRPr lang="en-US" dirty="0">
              <a:hlinkClick r:id="rId2"/>
            </a:endParaRPr>
          </a:p>
          <a:p>
            <a:pPr algn="ctr"/>
            <a:endParaRPr lang="en-US" dirty="0">
              <a:hlinkClick r:id="rId2"/>
            </a:endParaRPr>
          </a:p>
          <a:p>
            <a:pPr algn="ctr"/>
            <a:endParaRPr lang="en-US" dirty="0">
              <a:hlinkClick r:id="rId2"/>
            </a:endParaRPr>
          </a:p>
          <a:p>
            <a:pPr algn="ctr"/>
            <a:endParaRPr lang="en-US" dirty="0">
              <a:hlinkClick r:id="rId2"/>
            </a:endParaRPr>
          </a:p>
          <a:p>
            <a:pPr algn="ctr"/>
            <a:r>
              <a:rPr lang="en-US" dirty="0">
                <a:hlinkClick r:id="rId2"/>
              </a:rPr>
              <a:t>https://github.com/amiracle/grand_central</a:t>
            </a:r>
            <a:r>
              <a:rPr lang="en-US" dirty="0"/>
              <a:t> </a:t>
            </a:r>
          </a:p>
        </p:txBody>
      </p:sp>
      <p:sp>
        <p:nvSpPr>
          <p:cNvPr id="4" name="Text Placeholder 3">
            <a:extLst>
              <a:ext uri="{FF2B5EF4-FFF2-40B4-BE49-F238E27FC236}">
                <a16:creationId xmlns:a16="http://schemas.microsoft.com/office/drawing/2014/main" id="{565EED94-C978-7E44-9498-E0DDBED6B18A}"/>
              </a:ext>
            </a:extLst>
          </p:cNvPr>
          <p:cNvSpPr>
            <a:spLocks noGrp="1"/>
          </p:cNvSpPr>
          <p:nvPr>
            <p:ph type="body" idx="13"/>
          </p:nvPr>
        </p:nvSpPr>
        <p:spPr/>
        <p:txBody>
          <a:bodyPr/>
          <a:lstStyle/>
          <a:p>
            <a:r>
              <a:rPr lang="en-US" dirty="0"/>
              <a:t>Opensource license Version 1.2.1</a:t>
            </a:r>
          </a:p>
        </p:txBody>
      </p:sp>
      <p:pic>
        <p:nvPicPr>
          <p:cNvPr id="6" name="Picture 5" descr="A picture containing drawing&#10;&#10;Description automatically generated">
            <a:extLst>
              <a:ext uri="{FF2B5EF4-FFF2-40B4-BE49-F238E27FC236}">
                <a16:creationId xmlns:a16="http://schemas.microsoft.com/office/drawing/2014/main" id="{119A8AAB-9C60-1F4A-8488-82021A9AAE2A}"/>
              </a:ext>
            </a:extLst>
          </p:cNvPr>
          <p:cNvPicPr>
            <a:picLocks noChangeAspect="1"/>
          </p:cNvPicPr>
          <p:nvPr/>
        </p:nvPicPr>
        <p:blipFill>
          <a:blip r:embed="rId3"/>
          <a:stretch>
            <a:fillRect/>
          </a:stretch>
        </p:blipFill>
        <p:spPr>
          <a:xfrm>
            <a:off x="4868926" y="2190750"/>
            <a:ext cx="2451100" cy="2476500"/>
          </a:xfrm>
          <a:prstGeom prst="rect">
            <a:avLst/>
          </a:prstGeom>
        </p:spPr>
      </p:pic>
    </p:spTree>
    <p:extLst>
      <p:ext uri="{BB962C8B-B14F-4D97-AF65-F5344CB8AC3E}">
        <p14:creationId xmlns:p14="http://schemas.microsoft.com/office/powerpoint/2010/main" val="254038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3"/>
            <a:ext cx="5067299" cy="1477328"/>
          </a:xfrm>
        </p:spPr>
        <p:txBody>
          <a:bodyPr/>
          <a:lstStyle/>
          <a:p>
            <a:r>
              <a:rPr lang="en-US" dirty="0">
                <a:uFillTx/>
              </a:rPr>
              <a:t>Cloud Provider GDI</a:t>
            </a:r>
          </a:p>
        </p:txBody>
      </p:sp>
      <p:sp>
        <p:nvSpPr>
          <p:cNvPr id="3" name="Text Placeholder 2"/>
          <p:cNvSpPr>
            <a:spLocks noGrp="1"/>
          </p:cNvSpPr>
          <p:nvPr>
            <p:ph type="body" idx="1"/>
          </p:nvPr>
        </p:nvSpPr>
        <p:spPr>
          <a:xfrm>
            <a:off x="685800" y="3996797"/>
            <a:ext cx="5067299" cy="613117"/>
          </a:xfrm>
        </p:spPr>
        <p:txBody>
          <a:bodyPr/>
          <a:lstStyle/>
          <a:p>
            <a:r>
              <a:rPr lang="en-US" dirty="0">
                <a:uFillTx/>
              </a:rPr>
              <a:t>How to get data in from Cloud Providers</a:t>
            </a:r>
          </a:p>
        </p:txBody>
      </p:sp>
      <p:sp>
        <p:nvSpPr>
          <p:cNvPr id="4" name="Text Placeholder 3"/>
          <p:cNvSpPr>
            <a:spLocks noGrp="1"/>
          </p:cNvSpPr>
          <p:nvPr>
            <p:ph type="body" idx="14"/>
          </p:nvPr>
        </p:nvSpPr>
        <p:spPr/>
        <p:txBody>
          <a:bodyPr/>
          <a:lstStyle/>
          <a:p>
            <a:r>
              <a:rPr lang="en-US" dirty="0">
                <a:uFillTx/>
              </a:rPr>
              <a:t>Focus on AWS, GCP, and Azure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a:stretch>
            <a:fillRect/>
          </a:stretch>
        </p:blipFill>
        <p:spPr>
          <a:xfrm>
            <a:off x="9336" y="5700996"/>
            <a:ext cx="1505321" cy="434692"/>
          </a:xfrm>
          <a:prstGeom prst="rect">
            <a:avLst/>
          </a:prstGeom>
        </p:spPr>
      </p:pic>
      <p:pic>
        <p:nvPicPr>
          <p:cNvPr id="20" name="Picture 19"/>
          <p:cNvPicPr>
            <a:picLocks noChangeAspect="1"/>
          </p:cNvPicPr>
          <p:nvPr/>
        </p:nvPicPr>
        <p:blipFill>
          <a:blip r:embed="rId3"/>
          <a:stretch>
            <a:fillRect/>
          </a:stretch>
        </p:blipFill>
        <p:spPr>
          <a:xfrm>
            <a:off x="1066" y="351155"/>
            <a:ext cx="1057171" cy="631825"/>
          </a:xfrm>
          <a:prstGeom prst="rect">
            <a:avLst/>
          </a:prstGeom>
        </p:spPr>
      </p:pic>
      <p:pic>
        <p:nvPicPr>
          <p:cNvPr id="22" name="Picture 21"/>
          <p:cNvPicPr>
            <a:picLocks noChangeAspect="1"/>
          </p:cNvPicPr>
          <p:nvPr/>
        </p:nvPicPr>
        <p:blipFill>
          <a:blip r:embed="rId4"/>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66" name="Group 265"/>
          <p:cNvGrpSpPr/>
          <p:nvPr/>
        </p:nvGrpSpPr>
        <p:grpSpPr>
          <a:xfrm>
            <a:off x="1686660" y="5976659"/>
            <a:ext cx="776713" cy="359554"/>
            <a:chOff x="3557395" y="1481798"/>
            <a:chExt cx="776713" cy="359554"/>
          </a:xfrm>
        </p:grpSpPr>
        <p:sp>
          <p:nvSpPr>
            <p:cNvPr id="267" name="TextBox 266"/>
            <p:cNvSpPr txBox="1">
              <a:spLocks/>
            </p:cNvSpPr>
            <p:nvPr/>
          </p:nvSpPr>
          <p:spPr>
            <a:xfrm rot="19794618">
              <a:off x="3599933" y="1481798"/>
              <a:ext cx="734175" cy="123111"/>
            </a:xfrm>
            <a:prstGeom prst="rect">
              <a:avLst/>
            </a:prstGeom>
            <a:noFill/>
          </p:spPr>
          <p:txBody>
            <a:bodyPr wrap="none" lIns="0" tIns="0" rIns="0" bIns="0" rtlCol="0">
              <a:spAutoFit/>
            </a:bodyPr>
            <a:lstStyle/>
            <a:p>
              <a:r>
                <a:rPr lang="en-US" sz="800" dirty="0">
                  <a:uFillTx/>
                </a:rPr>
                <a:t>Diagnostic Logs</a:t>
              </a:r>
            </a:p>
          </p:txBody>
        </p:sp>
        <p:sp>
          <p:nvSpPr>
            <p:cNvPr id="268" name="Oval 267"/>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47" name="TextBox 46"/>
          <p:cNvSpPr txBox="1">
            <a:spLocks/>
          </p:cNvSpPr>
          <p:nvPr/>
        </p:nvSpPr>
        <p:spPr>
          <a:xfrm>
            <a:off x="10466421" y="3862533"/>
            <a:ext cx="1586973" cy="184666"/>
          </a:xfrm>
          <a:prstGeom prst="rect">
            <a:avLst/>
          </a:prstGeom>
          <a:noFill/>
        </p:spPr>
        <p:txBody>
          <a:bodyPr wrap="none" lIns="0" tIns="0" rIns="0" bIns="0" rtlCol="0">
            <a:spAutoFit/>
          </a:bodyPr>
          <a:lstStyle/>
          <a:p>
            <a:r>
              <a:rPr lang="en-US" sz="1200" dirty="0">
                <a:uFillTx/>
              </a:rPr>
              <a:t>*based on 100GB / day</a:t>
            </a:r>
          </a:p>
        </p:txBody>
      </p:sp>
      <p:sp>
        <p:nvSpPr>
          <p:cNvPr id="174" name="TextBox 173"/>
          <p:cNvSpPr txBox="1">
            <a:spLocks/>
          </p:cNvSpPr>
          <p:nvPr/>
        </p:nvSpPr>
        <p:spPr>
          <a:xfrm>
            <a:off x="8166059" y="1566709"/>
            <a:ext cx="3923442" cy="1169551"/>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Push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Lambda Function 		0-10ms</a:t>
            </a:r>
          </a:p>
          <a:p>
            <a:r>
              <a:rPr lang="en-US" sz="1000" dirty="0">
                <a:solidFill>
                  <a:srgbClr val="FFC000"/>
                </a:solidFill>
                <a:uFillTx/>
                <a:latin typeface="Lucida Console" panose="020B0609040504020204" pitchFamily="49" charset="0"/>
              </a:rPr>
              <a:t>Kinesis Data Firehose		10-150ms</a:t>
            </a:r>
          </a:p>
          <a:p>
            <a:r>
              <a:rPr lang="en-US" sz="1000" dirty="0">
                <a:solidFill>
                  <a:srgbClr val="FFC000"/>
                </a:solidFill>
                <a:uFillTx/>
                <a:latin typeface="Lucida Console" panose="020B0609040504020204" pitchFamily="49" charset="0"/>
              </a:rPr>
              <a:t>Azure Function		10-150ms</a:t>
            </a:r>
          </a:p>
          <a:p>
            <a:endParaRPr lang="en-US" sz="1000" dirty="0">
              <a:solidFill>
                <a:srgbClr val="FFC000"/>
              </a:solidFill>
              <a:uFillTx/>
              <a:latin typeface="Lucida Console" panose="020B0609040504020204" pitchFamily="49" charset="0"/>
            </a:endParaRPr>
          </a:p>
        </p:txBody>
      </p:sp>
      <p:sp>
        <p:nvSpPr>
          <p:cNvPr id="175" name="TextBox 174"/>
          <p:cNvSpPr txBox="1">
            <a:spLocks/>
          </p:cNvSpPr>
          <p:nvPr/>
        </p:nvSpPr>
        <p:spPr>
          <a:xfrm>
            <a:off x="8163870" y="2797148"/>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1129233"/>
            <a:ext cx="9554989" cy="5149604"/>
            <a:chOff x="974361" y="1129233"/>
            <a:chExt cx="9554989" cy="5149604"/>
          </a:xfrm>
        </p:grpSpPr>
        <p:grpSp>
          <p:nvGrpSpPr>
            <p:cNvPr id="2" name="Group 1"/>
            <p:cNvGrpSpPr/>
            <p:nvPr/>
          </p:nvGrpSpPr>
          <p:grpSpPr>
            <a:xfrm>
              <a:off x="974361" y="1129233"/>
              <a:ext cx="9554989" cy="5149604"/>
              <a:chOff x="974361" y="1129233"/>
              <a:chExt cx="9554989" cy="5149604"/>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75"/>
                                        </p:tgtEl>
                                      </p:cBhvr>
                                    </p:animEffect>
                                    <p:set>
                                      <p:cBhvr>
                                        <p:cTn id="7" dur="1" fill="hold">
                                          <p:stCondLst>
                                            <p:cond delay="499"/>
                                          </p:stCondLst>
                                        </p:cTn>
                                        <p:tgtEl>
                                          <p:spTgt spid="17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169" name="TextBox 168"/>
          <p:cNvSpPr txBox="1">
            <a:spLocks/>
          </p:cNvSpPr>
          <p:nvPr/>
        </p:nvSpPr>
        <p:spPr>
          <a:xfrm>
            <a:off x="8184594" y="1564551"/>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73" name="Straight Connector 172"/>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4361" y="836870"/>
            <a:ext cx="7117711" cy="5499343"/>
            <a:chOff x="974361" y="836870"/>
            <a:chExt cx="7117711" cy="5499343"/>
          </a:xfrm>
        </p:grpSpPr>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9" name="Group 38"/>
            <p:cNvGrpSpPr/>
            <p:nvPr/>
          </p:nvGrpSpPr>
          <p:grpSpPr>
            <a:xfrm>
              <a:off x="2193476" y="836870"/>
              <a:ext cx="890479" cy="365506"/>
              <a:chOff x="2382258" y="1463353"/>
              <a:chExt cx="890479" cy="365506"/>
            </a:xfrm>
          </p:grpSpPr>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sp>
        <p:nvSpPr>
          <p:cNvPr id="174" name="TextBox 173"/>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sp>
        <p:nvSpPr>
          <p:cNvPr id="174" name="TextBox 173"/>
          <p:cNvSpPr txBox="1">
            <a:spLocks/>
          </p:cNvSpPr>
          <p:nvPr/>
        </p:nvSpPr>
        <p:spPr>
          <a:xfrm>
            <a:off x="8166059" y="1566709"/>
            <a:ext cx="3923442" cy="1107996"/>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Universal Forwarder	</a:t>
            </a:r>
          </a:p>
          <a:p>
            <a:r>
              <a:rPr lang="en-US" sz="1200" dirty="0">
                <a:solidFill>
                  <a:srgbClr val="FFC000"/>
                </a:solidFill>
                <a:uFillTx/>
                <a:latin typeface="Lucida Console" panose="020B0609040504020204" pitchFamily="49" charset="0"/>
              </a:rPr>
              <a:t>	</a:t>
            </a:r>
          </a:p>
          <a:p>
            <a:r>
              <a:rPr lang="en-US" sz="1200" dirty="0">
                <a:solidFill>
                  <a:srgbClr val="FFC000"/>
                </a:solidFill>
                <a:uFillTx/>
                <a:latin typeface="Lucida Console" panose="020B0609040504020204" pitchFamily="49" charset="0"/>
              </a:rPr>
              <a:t>10:1 Compression</a:t>
            </a:r>
          </a:p>
          <a:p>
            <a:r>
              <a:rPr lang="en-US" sz="1200" dirty="0">
                <a:solidFill>
                  <a:srgbClr val="FFC000"/>
                </a:solidFill>
                <a:uFillTx/>
                <a:latin typeface="Lucida Console" panose="020B0609040504020204" pitchFamily="49" charset="0"/>
              </a:rPr>
              <a:t>SSL Encryption</a:t>
            </a:r>
          </a:p>
          <a:p>
            <a:r>
              <a:rPr lang="en-US" sz="1200" dirty="0">
                <a:solidFill>
                  <a:srgbClr val="FFC000"/>
                </a:solidFill>
                <a:uFillTx/>
                <a:latin typeface="Lucida Console" panose="020B0609040504020204" pitchFamily="49" charset="0"/>
              </a:rPr>
              <a:t>Cloud Agnostic	</a:t>
            </a:r>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829978"/>
            <a:ext cx="7162024" cy="5506235"/>
            <a:chOff x="974361" y="829978"/>
            <a:chExt cx="7162024" cy="5506235"/>
          </a:xfrm>
        </p:grpSpPr>
        <p:grpSp>
          <p:nvGrpSpPr>
            <p:cNvPr id="2" name="Group 1"/>
            <p:cNvGrpSpPr/>
            <p:nvPr/>
          </p:nvGrpSpPr>
          <p:grpSpPr>
            <a:xfrm>
              <a:off x="974361" y="829978"/>
              <a:ext cx="7162024" cy="5506235"/>
              <a:chOff x="974361" y="829978"/>
              <a:chExt cx="7162024" cy="5506235"/>
            </a:xfrm>
          </p:grpSpPr>
          <p:grpSp>
            <p:nvGrpSpPr>
              <p:cNvPr id="6" name="Group 5"/>
              <p:cNvGrpSpPr/>
              <p:nvPr/>
            </p:nvGrpSpPr>
            <p:grpSpPr>
              <a:xfrm>
                <a:off x="974361" y="829978"/>
                <a:ext cx="7162024" cy="5506235"/>
                <a:chOff x="974361" y="829978"/>
                <a:chExt cx="7162024" cy="5506235"/>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
          <p:nvSpPr>
            <p:cNvPr id="173" name="TextBox 172"/>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Long Term Plan</a:t>
            </a:r>
          </a:p>
        </p:txBody>
      </p:sp>
      <p:sp>
        <p:nvSpPr>
          <p:cNvPr id="3" name="Subtitle 2"/>
          <p:cNvSpPr>
            <a:spLocks noGrp="1"/>
          </p:cNvSpPr>
          <p:nvPr>
            <p:ph type="body" idx="1"/>
          </p:nvPr>
        </p:nvSpPr>
        <p:spPr/>
        <p:txBody>
          <a:bodyPr/>
          <a:lstStyle/>
          <a:p>
            <a:r>
              <a:rPr lang="en-US" dirty="0">
                <a:uFillTx/>
              </a:rPr>
              <a:t>Collect all cloud data in a uniform path</a:t>
            </a:r>
          </a:p>
        </p:txBody>
      </p:sp>
      <p:sp>
        <p:nvSpPr>
          <p:cNvPr id="4" name="Text Placeholder 3"/>
          <p:cNvSpPr>
            <a:spLocks noGrp="1"/>
          </p:cNvSpPr>
          <p:nvPr>
            <p:ph type="body" idx="14"/>
          </p:nvPr>
        </p:nvSpPr>
        <p:spPr/>
        <p:txBody>
          <a:bodyPr/>
          <a:lstStyle/>
          <a:p>
            <a:endParaRPr lang="en-US">
              <a:uFillTx/>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2868896" y="1586675"/>
            <a:ext cx="1505321" cy="434692"/>
          </a:xfrm>
          <a:prstGeom prst="rect">
            <a:avLst/>
          </a:prstGeom>
        </p:spPr>
      </p:pic>
      <p:pic>
        <p:nvPicPr>
          <p:cNvPr id="20" name="Picture 19"/>
          <p:cNvPicPr>
            <a:picLocks noChangeAspect="1"/>
          </p:cNvPicPr>
          <p:nvPr/>
        </p:nvPicPr>
        <p:blipFill>
          <a:blip r:embed="rId3"/>
          <a:stretch>
            <a:fillRect/>
          </a:stretch>
        </p:blipFill>
        <p:spPr>
          <a:xfrm>
            <a:off x="1409700" y="1660903"/>
            <a:ext cx="1057171" cy="631825"/>
          </a:xfrm>
          <a:prstGeom prst="rect">
            <a:avLst/>
          </a:prstGeom>
        </p:spPr>
      </p:pic>
      <p:pic>
        <p:nvPicPr>
          <p:cNvPr id="21" name="Picture 20"/>
          <p:cNvPicPr>
            <a:picLocks noChangeAspect="1"/>
          </p:cNvPicPr>
          <p:nvPr/>
        </p:nvPicPr>
        <p:blipFill>
          <a:blip r:embed="rId4"/>
          <a:stretch>
            <a:fillRect/>
          </a:stretch>
        </p:blipFill>
        <p:spPr>
          <a:xfrm>
            <a:off x="4776242" y="1665767"/>
            <a:ext cx="2247900" cy="355600"/>
          </a:xfrm>
          <a:prstGeom prst="rect">
            <a:avLst/>
          </a:prstGeom>
        </p:spPr>
      </p:pic>
      <p:pic>
        <p:nvPicPr>
          <p:cNvPr id="22" name="Picture 21"/>
          <p:cNvPicPr>
            <a:picLocks noChangeAspect="1"/>
          </p:cNvPicPr>
          <p:nvPr/>
        </p:nvPicPr>
        <p:blipFill>
          <a:blip r:embed="rId5"/>
          <a:stretch>
            <a:fillRect/>
          </a:stretch>
        </p:blipFill>
        <p:spPr>
          <a:xfrm>
            <a:off x="9129816" y="1586675"/>
            <a:ext cx="2129480" cy="632923"/>
          </a:xfrm>
          <a:prstGeom prst="rect">
            <a:avLst/>
          </a:prstGeom>
        </p:spPr>
      </p:pic>
      <p:sp>
        <p:nvSpPr>
          <p:cNvPr id="29" name="Oval 28"/>
          <p:cNvSpPr>
            <a:spLocks/>
          </p:cNvSpPr>
          <p:nvPr/>
        </p:nvSpPr>
        <p:spPr>
          <a:xfrm flipH="1">
            <a:off x="1880909" y="2488066"/>
            <a:ext cx="230798" cy="230798"/>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11" name="Oval 210"/>
          <p:cNvSpPr>
            <a:spLocks/>
          </p:cNvSpPr>
          <p:nvPr/>
        </p:nvSpPr>
        <p:spPr>
          <a:xfrm flipH="1">
            <a:off x="9963758" y="2314644"/>
            <a:ext cx="230798" cy="2307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Oval 171"/>
          <p:cNvSpPr>
            <a:spLocks/>
          </p:cNvSpPr>
          <p:nvPr/>
        </p:nvSpPr>
        <p:spPr>
          <a:xfrm flipH="1">
            <a:off x="3715750" y="2468858"/>
            <a:ext cx="230798" cy="230798"/>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4" name="Oval 173"/>
          <p:cNvSpPr>
            <a:spLocks/>
          </p:cNvSpPr>
          <p:nvPr/>
        </p:nvSpPr>
        <p:spPr>
          <a:xfrm flipH="1">
            <a:off x="5900192" y="2501413"/>
            <a:ext cx="230798" cy="230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 name="Elbow Connector 3"/>
          <p:cNvCxnSpPr>
            <a:stCxn id="29" idx="5"/>
            <a:endCxn id="211" idx="3"/>
          </p:cNvCxnSpPr>
          <p:nvPr/>
        </p:nvCxnSpPr>
        <p:spPr>
          <a:xfrm rot="5400000" flipH="1" flipV="1">
            <a:off x="5951021" y="-1524671"/>
            <a:ext cx="173422" cy="8246047"/>
          </a:xfrm>
          <a:prstGeom prst="bentConnector3">
            <a:avLst>
              <a:gd name="adj1" fmla="val -788379"/>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29" idx="3"/>
            <a:endCxn id="211" idx="5"/>
          </p:cNvCxnSpPr>
          <p:nvPr/>
        </p:nvCxnSpPr>
        <p:spPr>
          <a:xfrm rot="5400000" flipH="1" flipV="1">
            <a:off x="5951021" y="-1361473"/>
            <a:ext cx="173422" cy="7919651"/>
          </a:xfrm>
          <a:prstGeom prst="bentConnector3">
            <a:avLst>
              <a:gd name="adj1" fmla="val -65637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72" idx="3"/>
            <a:endCxn id="211" idx="5"/>
          </p:cNvCxnSpPr>
          <p:nvPr/>
        </p:nvCxnSpPr>
        <p:spPr>
          <a:xfrm rot="5400000" flipH="1" flipV="1">
            <a:off x="6878046" y="-453656"/>
            <a:ext cx="154214" cy="6084810"/>
          </a:xfrm>
          <a:prstGeom prst="bentConnector3">
            <a:avLst>
              <a:gd name="adj1" fmla="val -46962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7" name="Elbow Connector 186"/>
          <p:cNvCxnSpPr>
            <a:stCxn id="172" idx="5"/>
            <a:endCxn id="211" idx="3"/>
          </p:cNvCxnSpPr>
          <p:nvPr/>
        </p:nvCxnSpPr>
        <p:spPr>
          <a:xfrm rot="5400000" flipH="1" flipV="1">
            <a:off x="6878046" y="-616854"/>
            <a:ext cx="154214" cy="6411206"/>
          </a:xfrm>
          <a:prstGeom prst="bentConnector3">
            <a:avLst>
              <a:gd name="adj1" fmla="val -606986"/>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74" idx="5"/>
            <a:endCxn id="211" idx="3"/>
          </p:cNvCxnSpPr>
          <p:nvPr/>
        </p:nvCxnSpPr>
        <p:spPr>
          <a:xfrm rot="5400000" flipH="1" flipV="1">
            <a:off x="7953989" y="491645"/>
            <a:ext cx="186769" cy="4226764"/>
          </a:xfrm>
          <a:prstGeom prst="bentConnector3">
            <a:avLst>
              <a:gd name="adj1" fmla="val -246727"/>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Elbow Connector 199"/>
          <p:cNvCxnSpPr>
            <a:stCxn id="174" idx="3"/>
            <a:endCxn id="211" idx="5"/>
          </p:cNvCxnSpPr>
          <p:nvPr/>
        </p:nvCxnSpPr>
        <p:spPr>
          <a:xfrm rot="5400000" flipH="1" flipV="1">
            <a:off x="7953989" y="654843"/>
            <a:ext cx="186769" cy="3900368"/>
          </a:xfrm>
          <a:prstGeom prst="bentConnector3">
            <a:avLst>
              <a:gd name="adj1" fmla="val -12663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9" name="Title 3"/>
          <p:cNvSpPr txBox="1">
            <a:spLocks/>
          </p:cNvSpPr>
          <p:nvPr/>
        </p:nvSpPr>
        <p:spPr>
          <a:xfrm>
            <a:off x="456063" y="310394"/>
            <a:ext cx="11279874" cy="443586"/>
          </a:xfrm>
          <a:prstGeom prst="rect">
            <a:avLst/>
          </a:prstGeom>
        </p:spPr>
        <p:txBody>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Long Term GDI for Cloud</a:t>
            </a:r>
          </a:p>
        </p:txBody>
      </p:sp>
      <p:grpSp>
        <p:nvGrpSpPr>
          <p:cNvPr id="81" name="Group 80"/>
          <p:cNvGrpSpPr/>
          <p:nvPr/>
        </p:nvGrpSpPr>
        <p:grpSpPr>
          <a:xfrm>
            <a:off x="8433242" y="5410157"/>
            <a:ext cx="1727514" cy="495343"/>
            <a:chOff x="5228911" y="5329953"/>
            <a:chExt cx="1727514" cy="495343"/>
          </a:xfrm>
        </p:grpSpPr>
        <p:cxnSp>
          <p:nvCxnSpPr>
            <p:cNvPr id="71" name="Straight Arrow Connector 70"/>
            <p:cNvCxnSpPr/>
            <p:nvPr/>
          </p:nvCxnSpPr>
          <p:spPr>
            <a:xfrm>
              <a:off x="5280509" y="5329953"/>
              <a:ext cx="1674644" cy="0"/>
            </a:xfrm>
            <a:prstGeom prst="straightConnector1">
              <a:avLst/>
            </a:prstGeom>
            <a:ln w="38100" cap="rnd">
              <a:solidFill>
                <a:schemeClr val="accent4">
                  <a:lumMod val="60000"/>
                  <a:lumOff val="4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a:spLocks/>
            </p:cNvSpPr>
            <p:nvPr/>
          </p:nvSpPr>
          <p:spPr>
            <a:xfrm>
              <a:off x="5228911" y="5455964"/>
              <a:ext cx="1727514" cy="369332"/>
            </a:xfrm>
            <a:prstGeom prst="rect">
              <a:avLst/>
            </a:prstGeom>
            <a:noFill/>
          </p:spPr>
          <p:txBody>
            <a:bodyPr wrap="square" lIns="0" tIns="0" rIns="0" bIns="0" rtlCol="0">
              <a:spAutoFit/>
            </a:bodyPr>
            <a:lstStyle/>
            <a:p>
              <a:pPr algn="ctr"/>
              <a:r>
                <a:rPr lang="en-US" sz="2400" dirty="0">
                  <a:uFillTx/>
                </a:rPr>
                <a:t>Push</a:t>
              </a:r>
            </a:p>
          </p:txBody>
        </p:sp>
      </p:grpSp>
      <p:grpSp>
        <p:nvGrpSpPr>
          <p:cNvPr id="78" name="Group 77"/>
          <p:cNvGrpSpPr/>
          <p:nvPr/>
        </p:nvGrpSpPr>
        <p:grpSpPr>
          <a:xfrm>
            <a:off x="8431968" y="4641092"/>
            <a:ext cx="1728787" cy="507361"/>
            <a:chOff x="5227637" y="4560888"/>
            <a:chExt cx="1728787" cy="507361"/>
          </a:xfrm>
        </p:grpSpPr>
        <p:cxnSp>
          <p:nvCxnSpPr>
            <p:cNvPr id="218" name="Straight Arrow Connector 217"/>
            <p:cNvCxnSpPr/>
            <p:nvPr/>
          </p:nvCxnSpPr>
          <p:spPr>
            <a:xfrm>
              <a:off x="5227638" y="4560888"/>
              <a:ext cx="1727515" cy="0"/>
            </a:xfrm>
            <a:prstGeom prst="straightConnector1">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a:spLocks/>
            </p:cNvSpPr>
            <p:nvPr/>
          </p:nvSpPr>
          <p:spPr>
            <a:xfrm>
              <a:off x="5227637" y="4698917"/>
              <a:ext cx="1728787" cy="369332"/>
            </a:xfrm>
            <a:prstGeom prst="rect">
              <a:avLst/>
            </a:prstGeom>
            <a:noFill/>
          </p:spPr>
          <p:txBody>
            <a:bodyPr wrap="square" lIns="0" tIns="0" rIns="0" bIns="0" rtlCol="0">
              <a:spAutoFit/>
            </a:bodyPr>
            <a:lstStyle/>
            <a:p>
              <a:pPr algn="ctr"/>
              <a:r>
                <a:rPr lang="en-US" sz="2400" dirty="0">
                  <a:uFillTx/>
                </a:rPr>
                <a:t>Pull</a:t>
              </a:r>
            </a:p>
          </p:txBody>
        </p:sp>
      </p:grpSp>
      <p:grpSp>
        <p:nvGrpSpPr>
          <p:cNvPr id="23" name="Group 22"/>
          <p:cNvGrpSpPr/>
          <p:nvPr/>
        </p:nvGrpSpPr>
        <p:grpSpPr>
          <a:xfrm>
            <a:off x="1200962" y="2511641"/>
            <a:ext cx="812656" cy="753932"/>
            <a:chOff x="3391596" y="4643017"/>
            <a:chExt cx="1072750" cy="888944"/>
          </a:xfrm>
        </p:grpSpPr>
        <p:pic>
          <p:nvPicPr>
            <p:cNvPr id="24" name="Graphic 23"/>
            <p:cNvPicPr>
              <a:picLocks noChangeAspect="1"/>
            </p:cNvPicPr>
            <p:nvPr/>
          </p:nvPicPr>
          <p:blipFill>
            <a:blip r:embed="rId6"/>
            <a:stretch>
              <a:fillRect/>
            </a:stretch>
          </p:blipFill>
          <p:spPr>
            <a:xfrm>
              <a:off x="3642221" y="4643017"/>
              <a:ext cx="571500" cy="571500"/>
            </a:xfrm>
            <a:prstGeom prst="rect">
              <a:avLst/>
            </a:prstGeom>
          </p:spPr>
        </p:pic>
        <p:sp>
          <p:nvSpPr>
            <p:cNvPr id="25" name="TextBox 2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6" name="Group 25"/>
          <p:cNvGrpSpPr/>
          <p:nvPr/>
        </p:nvGrpSpPr>
        <p:grpSpPr>
          <a:xfrm>
            <a:off x="3039439" y="2501413"/>
            <a:ext cx="812656" cy="753932"/>
            <a:chOff x="3391596" y="4643017"/>
            <a:chExt cx="1072750" cy="888944"/>
          </a:xfrm>
        </p:grpSpPr>
        <p:pic>
          <p:nvPicPr>
            <p:cNvPr id="27" name="Graphic 26"/>
            <p:cNvPicPr>
              <a:picLocks noChangeAspect="1"/>
            </p:cNvPicPr>
            <p:nvPr/>
          </p:nvPicPr>
          <p:blipFill>
            <a:blip r:embed="rId6"/>
            <a:stretch>
              <a:fillRect/>
            </a:stretch>
          </p:blipFill>
          <p:spPr>
            <a:xfrm>
              <a:off x="3642221" y="4643017"/>
              <a:ext cx="571500" cy="571500"/>
            </a:xfrm>
            <a:prstGeom prst="rect">
              <a:avLst/>
            </a:prstGeom>
          </p:spPr>
        </p:pic>
        <p:sp>
          <p:nvSpPr>
            <p:cNvPr id="28" name="TextBox 2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30" name="Group 29"/>
          <p:cNvGrpSpPr/>
          <p:nvPr/>
        </p:nvGrpSpPr>
        <p:grpSpPr>
          <a:xfrm>
            <a:off x="5188837" y="2527011"/>
            <a:ext cx="812656" cy="753932"/>
            <a:chOff x="3391596" y="4643017"/>
            <a:chExt cx="1072750" cy="888944"/>
          </a:xfrm>
        </p:grpSpPr>
        <p:pic>
          <p:nvPicPr>
            <p:cNvPr id="31" name="Graphic 30"/>
            <p:cNvPicPr>
              <a:picLocks noChangeAspect="1"/>
            </p:cNvPicPr>
            <p:nvPr/>
          </p:nvPicPr>
          <p:blipFill>
            <a:blip r:embed="rId6"/>
            <a:stretch>
              <a:fillRect/>
            </a:stretch>
          </p:blipFill>
          <p:spPr>
            <a:xfrm>
              <a:off x="3642221" y="4643017"/>
              <a:ext cx="571500" cy="571500"/>
            </a:xfrm>
            <a:prstGeom prst="rect">
              <a:avLst/>
            </a:prstGeom>
          </p:spPr>
        </p:pic>
        <p:sp>
          <p:nvSpPr>
            <p:cNvPr id="32" name="TextBox 3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sp>
        <p:nvSpPr>
          <p:cNvPr id="2" name="TextBox 1"/>
          <p:cNvSpPr txBox="1">
            <a:spLocks/>
          </p:cNvSpPr>
          <p:nvPr/>
        </p:nvSpPr>
        <p:spPr>
          <a:xfrm>
            <a:off x="1409700" y="4315434"/>
            <a:ext cx="6658059"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Single template configures and collects the data from all the cloud providers.</a:t>
            </a:r>
          </a:p>
          <a:p>
            <a:pPr marL="342900" indent="-342900">
              <a:buFont typeface="Arial" panose="020B0604020202020204" pitchFamily="34" charset="0"/>
              <a:buChar char="•"/>
            </a:pPr>
            <a:r>
              <a:rPr lang="en-US" sz="2400" dirty="0">
                <a:uFillTx/>
              </a:rPr>
              <a:t>Universal data collection.</a:t>
            </a:r>
          </a:p>
          <a:p>
            <a:pPr marL="342900" indent="-342900">
              <a:buFont typeface="Arial" panose="020B0604020202020204" pitchFamily="34" charset="0"/>
              <a:buChar char="•"/>
            </a:pPr>
            <a:r>
              <a:rPr lang="en-US" sz="2400" dirty="0">
                <a:uFillTx/>
              </a:rPr>
              <a:t>Integrates with existing customer templates for collection.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Today</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uFillTx/>
              </a:rPr>
              <a:t>1 account</a:t>
            </a:r>
          </a:p>
          <a:p>
            <a:r>
              <a:rPr lang="en-US" dirty="0">
                <a:uFillTx/>
              </a:rPr>
              <a:t>1 region</a:t>
            </a:r>
          </a:p>
          <a:p>
            <a:r>
              <a:rPr lang="en-US" dirty="0">
                <a:uFillTx/>
              </a:rPr>
              <a:t>3 AWS Service</a:t>
            </a:r>
          </a:p>
          <a:p>
            <a:r>
              <a:rPr lang="en-US" dirty="0">
                <a:uFillTx/>
              </a:rPr>
              <a:t>(CloudTrail, Config, GuardDuty)</a:t>
            </a:r>
          </a:p>
          <a:p>
            <a:r>
              <a:rPr lang="en-US" dirty="0">
                <a:uFillTx/>
              </a:rPr>
              <a:t>~150 clicks</a:t>
            </a:r>
          </a:p>
          <a:p>
            <a:r>
              <a:rPr lang="en-US" sz="3600" b="1" dirty="0">
                <a:uFillTx/>
              </a:rPr>
              <a:t>~45 minutes per account, per region</a:t>
            </a:r>
          </a:p>
          <a:p>
            <a:endParaRPr lang="en-US" dirty="0">
              <a:uFillTx/>
            </a:endParaRPr>
          </a:p>
        </p:txBody>
      </p:sp>
      <p:sp>
        <p:nvSpPr>
          <p:cNvPr id="6" name="Content Placeholder 5"/>
          <p:cNvSpPr>
            <a:spLocks noGrp="1"/>
          </p:cNvSpPr>
          <p:nvPr>
            <p:ph sz="half" idx="12"/>
          </p:nvPr>
        </p:nvSpPr>
        <p:spPr/>
        <p:txBody>
          <a:bodyPr/>
          <a:lstStyle/>
          <a:p>
            <a:r>
              <a:rPr lang="en-US" u="sng" dirty="0">
                <a:uFillTx/>
              </a:rPr>
              <a:t>50</a:t>
            </a:r>
            <a:r>
              <a:rPr lang="en-US" dirty="0">
                <a:uFillTx/>
              </a:rPr>
              <a:t> accounts</a:t>
            </a:r>
          </a:p>
          <a:p>
            <a:r>
              <a:rPr lang="en-US" u="sng" dirty="0">
                <a:uFillTx/>
              </a:rPr>
              <a:t>4</a:t>
            </a:r>
            <a:r>
              <a:rPr lang="en-US" dirty="0">
                <a:uFillTx/>
              </a:rPr>
              <a:t> regions</a:t>
            </a:r>
          </a:p>
          <a:p>
            <a:r>
              <a:rPr lang="en-US" u="sng" dirty="0">
                <a:uFillTx/>
              </a:rPr>
              <a:t>3</a:t>
            </a:r>
            <a:r>
              <a:rPr lang="en-US" dirty="0">
                <a:uFillTx/>
              </a:rPr>
              <a:t> AWS Services </a:t>
            </a:r>
          </a:p>
          <a:p>
            <a:r>
              <a:rPr lang="en-US" sz="3600" b="1" dirty="0">
                <a:uFillTx/>
              </a:rPr>
              <a:t>~150 hours or 1 week</a:t>
            </a:r>
          </a:p>
        </p:txBody>
      </p:sp>
      <p:sp>
        <p:nvSpPr>
          <p:cNvPr id="7" name="Content Placeholder 6"/>
          <p:cNvSpPr>
            <a:spLocks noGrp="1"/>
          </p:cNvSpPr>
          <p:nvPr>
            <p:ph sz="quarter" idx="13"/>
          </p:nvPr>
        </p:nvSpPr>
        <p:spPr>
          <a:xfrm>
            <a:off x="8093075" y="1377386"/>
            <a:ext cx="3974878" cy="4526492"/>
          </a:xfrm>
        </p:spPr>
        <p:txBody>
          <a:bodyPr/>
          <a:lstStyle/>
          <a:p>
            <a:r>
              <a:rPr lang="en-US" b="1" u="sng" dirty="0">
                <a:uFillTx/>
              </a:rPr>
              <a:t>500</a:t>
            </a:r>
            <a:r>
              <a:rPr lang="en-US" dirty="0">
                <a:uFillTx/>
              </a:rPr>
              <a:t> accounts</a:t>
            </a:r>
          </a:p>
          <a:p>
            <a:r>
              <a:rPr lang="en-US" b="1" u="sng" dirty="0">
                <a:uFillTx/>
              </a:rPr>
              <a:t>4</a:t>
            </a:r>
            <a:r>
              <a:rPr lang="en-US" dirty="0">
                <a:uFillTx/>
              </a:rPr>
              <a:t> regions</a:t>
            </a:r>
          </a:p>
          <a:p>
            <a:r>
              <a:rPr lang="en-US" b="1" u="sng" dirty="0">
                <a:uFillTx/>
              </a:rPr>
              <a:t>3</a:t>
            </a:r>
            <a:r>
              <a:rPr lang="en-US" dirty="0">
                <a:uFillTx/>
              </a:rPr>
              <a:t> AWS Services</a:t>
            </a:r>
          </a:p>
          <a:p>
            <a:r>
              <a:rPr lang="en-US" dirty="0">
                <a:uFillTx/>
              </a:rPr>
              <a:t> </a:t>
            </a:r>
            <a:r>
              <a:rPr lang="en-US" sz="3600" b="1" dirty="0">
                <a:uFillTx/>
              </a:rPr>
              <a:t>~1500 hours or 2 months</a:t>
            </a:r>
          </a:p>
        </p:txBody>
      </p:sp>
      <p:sp>
        <p:nvSpPr>
          <p:cNvPr id="4" name="Title 3"/>
          <p:cNvSpPr>
            <a:spLocks noGrp="1"/>
          </p:cNvSpPr>
          <p:nvPr>
            <p:ph type="title"/>
          </p:nvPr>
        </p:nvSpPr>
        <p:spPr/>
        <p:txBody>
          <a:bodyPr/>
          <a:lstStyle/>
          <a:p>
            <a:r>
              <a:rPr lang="en-US" dirty="0">
                <a:uFillTx/>
              </a:rPr>
              <a:t>AWS GDI by the numbers</a:t>
            </a:r>
          </a:p>
        </p:txBody>
      </p:sp>
      <p:sp>
        <p:nvSpPr>
          <p:cNvPr id="8" name="Subtitle 7"/>
          <p:cNvSpPr>
            <a:spLocks noGrp="1"/>
          </p:cNvSpPr>
          <p:nvPr>
            <p:ph type="subTitle" idx="14"/>
          </p:nvPr>
        </p:nvSpPr>
        <p:spPr/>
        <p:txBody>
          <a:bodyPr/>
          <a:lstStyle/>
          <a:p>
            <a:r>
              <a:rPr lang="en-US" dirty="0">
                <a:uFillTx/>
              </a:rPr>
              <a:t>Manually setting up AWS Services and collecting the data with Splunk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AWS</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AWS Config and CloudTrail can be pulled with a Splunk Heavy Forwarder with the legacy modular input, SQS Based S3, Generic / Incremental S3. They can also be pushed with Kinesis Data Firehose through CloudWatch Events.</a:t>
            </a:r>
          </a:p>
        </p:txBody>
      </p:sp>
      <p:sp>
        <p:nvSpPr>
          <p:cNvPr id="3" name="Title 2"/>
          <p:cNvSpPr>
            <a:spLocks noGrp="1"/>
          </p:cNvSpPr>
          <p:nvPr>
            <p:ph type="title"/>
          </p:nvPr>
        </p:nvSpPr>
        <p:spPr/>
        <p:txBody>
          <a:bodyPr/>
          <a:lstStyle/>
          <a:p>
            <a:r>
              <a:rPr lang="en-US" dirty="0">
                <a:uFillTx/>
              </a:rPr>
              <a:t>AWS Pull vs. Push</a:t>
            </a:r>
          </a:p>
        </p:txBody>
      </p:sp>
      <p:sp>
        <p:nvSpPr>
          <p:cNvPr id="4" name="Subtitle 3"/>
          <p:cNvSpPr>
            <a:spLocks noGrp="1"/>
          </p:cNvSpPr>
          <p:nvPr>
            <p:ph type="subTitle" idx="12"/>
          </p:nvPr>
        </p:nvSpPr>
        <p:spPr/>
        <p:txBody>
          <a:bodyPr/>
          <a:lstStyle/>
          <a:p>
            <a:endParaRPr lang="en-US" dirty="0">
              <a:uFillTx/>
            </a:endParaRPr>
          </a:p>
        </p:txBody>
      </p:sp>
      <p:pic>
        <p:nvPicPr>
          <p:cNvPr id="8" name="Graphic 7"/>
          <p:cNvPicPr>
            <a:picLocks noChangeAspect="1"/>
          </p:cNvPicPr>
          <p:nvPr/>
        </p:nvPicPr>
        <p:blipFill>
          <a:blip r:embed="rId2"/>
          <a:stretch>
            <a:fillRect/>
          </a:stretch>
        </p:blipFill>
        <p:spPr>
          <a:xfrm>
            <a:off x="676780" y="3549605"/>
            <a:ext cx="762000" cy="952500"/>
          </a:xfrm>
          <a:prstGeom prst="rect">
            <a:avLst/>
          </a:prstGeom>
        </p:spPr>
      </p:pic>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17" name="Group 16"/>
          <p:cNvGrpSpPr/>
          <p:nvPr/>
        </p:nvGrpSpPr>
        <p:grpSpPr>
          <a:xfrm>
            <a:off x="1292369" y="5217807"/>
            <a:ext cx="1072750" cy="878080"/>
            <a:chOff x="255233" y="3486651"/>
            <a:chExt cx="1072750" cy="878080"/>
          </a:xfrm>
        </p:grpSpPr>
        <p:pic>
          <p:nvPicPr>
            <p:cNvPr id="18" name="Graphic 17"/>
            <p:cNvPicPr>
              <a:picLocks noChangeAspect="1"/>
            </p:cNvPicPr>
            <p:nvPr/>
          </p:nvPicPr>
          <p:blipFill>
            <a:blip r:embed="rId3"/>
            <a:stretch>
              <a:fillRect/>
            </a:stretch>
          </p:blipFill>
          <p:spPr>
            <a:xfrm>
              <a:off x="505858" y="3486651"/>
              <a:ext cx="571500" cy="571500"/>
            </a:xfrm>
            <a:prstGeom prst="rect">
              <a:avLst/>
            </a:prstGeom>
          </p:spPr>
        </p:pic>
        <p:sp>
          <p:nvSpPr>
            <p:cNvPr id="19" name="TextBox 18"/>
            <p:cNvSpPr txBox="1">
              <a:spLocks/>
            </p:cNvSpPr>
            <p:nvPr/>
          </p:nvSpPr>
          <p:spPr>
            <a:xfrm>
              <a:off x="255233" y="4103121"/>
              <a:ext cx="1072750" cy="261610"/>
            </a:xfrm>
            <a:prstGeom prst="rect">
              <a:avLst/>
            </a:prstGeom>
            <a:noFill/>
          </p:spPr>
          <p:txBody>
            <a:bodyPr wrap="square" rtlCol="0">
              <a:spAutoFit/>
            </a:bodyPr>
            <a:lstStyle/>
            <a:p>
              <a:pPr algn="ctr"/>
              <a:r>
                <a:rPr lang="en-US" sz="1100" dirty="0">
                  <a:uFillTx/>
                </a:rPr>
                <a:t>Config Events</a:t>
              </a:r>
            </a:p>
          </p:txBody>
        </p:sp>
      </p:grpSp>
      <p:pic>
        <p:nvPicPr>
          <p:cNvPr id="20" name="Graphic 19"/>
          <p:cNvPicPr>
            <a:picLocks noChangeAspect="1"/>
          </p:cNvPicPr>
          <p:nvPr/>
        </p:nvPicPr>
        <p:blipFill>
          <a:blip r:embed="rId4"/>
          <a:stretch>
            <a:fillRect/>
          </a:stretch>
        </p:blipFill>
        <p:spPr>
          <a:xfrm>
            <a:off x="2252171" y="3549605"/>
            <a:ext cx="762000" cy="952500"/>
          </a:xfrm>
          <a:prstGeom prst="rect">
            <a:avLst/>
          </a:prstGeom>
        </p:spPr>
      </p:pic>
      <p:pic>
        <p:nvPicPr>
          <p:cNvPr id="21" name="Graphic 20"/>
          <p:cNvPicPr>
            <a:picLocks noChangeAspect="1"/>
          </p:cNvPicPr>
          <p:nvPr/>
        </p:nvPicPr>
        <p:blipFill>
          <a:blip r:embed="rId5"/>
          <a:stretch>
            <a:fillRect/>
          </a:stretch>
        </p:blipFill>
        <p:spPr>
          <a:xfrm>
            <a:off x="3827562" y="3549605"/>
            <a:ext cx="762000" cy="952500"/>
          </a:xfrm>
          <a:prstGeom prst="rect">
            <a:avLst/>
          </a:prstGeom>
        </p:spPr>
      </p:pic>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a:stCxn id="8" idx="3"/>
            <a:endCxn id="20" idx="1"/>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2"/>
            <a:endCxn id="18" idx="0"/>
          </p:cNvCxnSpPr>
          <p:nvPr/>
        </p:nvCxnSpPr>
        <p:spPr>
          <a:xfrm>
            <a:off x="1057780" y="4502105"/>
            <a:ext cx="770964" cy="71570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0" idx="3"/>
            <a:endCxn id="21" idx="1"/>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18" idx="3"/>
          </p:cNvCxnSpPr>
          <p:nvPr/>
        </p:nvCxnSpPr>
        <p:spPr>
          <a:xfrm rot="10800000" flipV="1">
            <a:off x="2114494" y="4820855"/>
            <a:ext cx="3491624" cy="682701"/>
          </a:xfrm>
          <a:prstGeom prst="bentConnector3">
            <a:avLst>
              <a:gd name="adj1" fmla="val -43"/>
            </a:avLst>
          </a:prstGeom>
          <a:ln w="38100" cap="rnd">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6"/>
          <a:stretch>
            <a:fillRect/>
          </a:stretch>
        </p:blipFill>
        <p:spPr>
          <a:xfrm>
            <a:off x="5121296" y="3253004"/>
            <a:ext cx="899972" cy="267746"/>
          </a:xfrm>
          <a:prstGeom prst="rect">
            <a:avLst/>
          </a:prstGeom>
        </p:spPr>
      </p:pic>
      <p:sp>
        <p:nvSpPr>
          <p:cNvPr id="76" name="TextBox 75"/>
          <p:cNvSpPr txBox="1">
            <a:spLocks/>
          </p:cNvSpPr>
          <p:nvPr/>
        </p:nvSpPr>
        <p:spPr>
          <a:xfrm>
            <a:off x="1537082" y="3574477"/>
            <a:ext cx="509755" cy="369332"/>
          </a:xfrm>
          <a:prstGeom prst="rect">
            <a:avLst/>
          </a:prstGeom>
          <a:noFill/>
        </p:spPr>
        <p:txBody>
          <a:bodyPr wrap="none" lIns="0" tIns="0" rIns="0" bIns="0" rtlCol="0">
            <a:spAutoFit/>
          </a:bodyPr>
          <a:lstStyle/>
          <a:p>
            <a:pPr algn="ctr"/>
            <a:r>
              <a:rPr lang="en-US" sz="800" dirty="0">
                <a:uFillTx/>
              </a:rPr>
              <a:t>SNS </a:t>
            </a:r>
          </a:p>
          <a:p>
            <a:pPr algn="ctr"/>
            <a:r>
              <a:rPr lang="en-US" sz="800" dirty="0">
                <a:uFillTx/>
              </a:rPr>
              <a:t>Topic </a:t>
            </a:r>
          </a:p>
          <a:p>
            <a:pPr algn="ctr"/>
            <a:r>
              <a:rPr lang="en-US" sz="800" dirty="0">
                <a:uFillTx/>
              </a:rPr>
              <a:t>Notification</a:t>
            </a:r>
          </a:p>
        </p:txBody>
      </p:sp>
      <p:sp>
        <p:nvSpPr>
          <p:cNvPr id="77" name="TextBox 76"/>
          <p:cNvSpPr txBox="1">
            <a:spLocks/>
          </p:cNvSpPr>
          <p:nvPr/>
        </p:nvSpPr>
        <p:spPr>
          <a:xfrm>
            <a:off x="3108601" y="4139540"/>
            <a:ext cx="596317" cy="369332"/>
          </a:xfrm>
          <a:prstGeom prst="rect">
            <a:avLst/>
          </a:prstGeom>
          <a:noFill/>
        </p:spPr>
        <p:txBody>
          <a:bodyPr wrap="none" lIns="0" tIns="0" rIns="0" bIns="0" rtlCol="0">
            <a:spAutoFit/>
          </a:bodyPr>
          <a:lstStyle/>
          <a:p>
            <a:pPr algn="ctr"/>
            <a:r>
              <a:rPr lang="en-US" sz="800" dirty="0">
                <a:uFillTx/>
              </a:rPr>
              <a:t>SQS </a:t>
            </a:r>
          </a:p>
          <a:p>
            <a:pPr algn="ctr"/>
            <a:r>
              <a:rPr lang="en-US" sz="800" dirty="0">
                <a:uFillTx/>
              </a:rPr>
              <a:t>Subscription </a:t>
            </a:r>
          </a:p>
          <a:p>
            <a:pPr algn="ctr"/>
            <a:r>
              <a:rPr lang="en-US" sz="800" dirty="0">
                <a:uFillTx/>
              </a:rPr>
              <a:t>Notification</a:t>
            </a:r>
          </a:p>
        </p:txBody>
      </p:sp>
      <p:sp>
        <p:nvSpPr>
          <p:cNvPr id="86" name="TextBox 85"/>
          <p:cNvSpPr txBox="1">
            <a:spLocks/>
          </p:cNvSpPr>
          <p:nvPr/>
        </p:nvSpPr>
        <p:spPr>
          <a:xfrm>
            <a:off x="3626850" y="5325735"/>
            <a:ext cx="1250343" cy="123111"/>
          </a:xfrm>
          <a:prstGeom prst="rect">
            <a:avLst/>
          </a:prstGeom>
          <a:noFill/>
        </p:spPr>
        <p:txBody>
          <a:bodyPr wrap="none" lIns="0" tIns="0" rIns="0" bIns="0" rtlCol="0">
            <a:spAutoFit/>
          </a:bodyPr>
          <a:lstStyle/>
          <a:p>
            <a:pPr algn="ctr"/>
            <a:r>
              <a:rPr lang="en-US" sz="800" dirty="0">
                <a:solidFill>
                  <a:srgbClr val="C00000"/>
                </a:solidFill>
                <a:uFillTx/>
              </a:rPr>
              <a:t>Pulls Event from S3 Bucket</a:t>
            </a:r>
          </a:p>
        </p:txBody>
      </p:sp>
      <p:sp>
        <p:nvSpPr>
          <p:cNvPr id="93" name="TextBox 92"/>
          <p:cNvSpPr txBox="1">
            <a:spLocks/>
          </p:cNvSpPr>
          <p:nvPr/>
        </p:nvSpPr>
        <p:spPr>
          <a:xfrm>
            <a:off x="4589562" y="4613735"/>
            <a:ext cx="756617" cy="246221"/>
          </a:xfrm>
          <a:prstGeom prst="rect">
            <a:avLst/>
          </a:prstGeom>
          <a:noFill/>
        </p:spPr>
        <p:txBody>
          <a:bodyPr wrap="none" lIns="0" tIns="0" rIns="0" bIns="0" rtlCol="0">
            <a:spAutoFit/>
          </a:bodyPr>
          <a:lstStyle/>
          <a:p>
            <a:pPr algn="ctr"/>
            <a:r>
              <a:rPr lang="en-US" sz="800" dirty="0">
                <a:uFillTx/>
              </a:rPr>
              <a:t>Splunk Pull </a:t>
            </a:r>
          </a:p>
          <a:p>
            <a:pPr algn="ctr"/>
            <a:r>
              <a:rPr lang="en-US" sz="800" dirty="0">
                <a:uFillTx/>
              </a:rPr>
              <a:t>SQS Notification</a:t>
            </a:r>
          </a:p>
        </p:txBody>
      </p:sp>
      <p:pic>
        <p:nvPicPr>
          <p:cNvPr id="94" name="Graphic 93"/>
          <p:cNvPicPr>
            <a:picLocks noChangeAspect="1"/>
          </p:cNvPicPr>
          <p:nvPr/>
        </p:nvPicPr>
        <p:blipFill>
          <a:blip r:embed="rId2"/>
          <a:stretch>
            <a:fillRect/>
          </a:stretch>
        </p:blipFill>
        <p:spPr>
          <a:xfrm>
            <a:off x="7170634" y="3600845"/>
            <a:ext cx="762000" cy="952500"/>
          </a:xfrm>
          <a:prstGeom prst="rect">
            <a:avLst/>
          </a:prstGeom>
        </p:spPr>
      </p:pic>
      <p:grpSp>
        <p:nvGrpSpPr>
          <p:cNvPr id="95" name="Group 94"/>
          <p:cNvGrpSpPr/>
          <p:nvPr/>
        </p:nvGrpSpPr>
        <p:grpSpPr>
          <a:xfrm>
            <a:off x="8086295" y="3610781"/>
            <a:ext cx="1072750" cy="1046211"/>
            <a:chOff x="1059311" y="2297618"/>
            <a:chExt cx="1072750" cy="1046211"/>
          </a:xfrm>
        </p:grpSpPr>
        <p:pic>
          <p:nvPicPr>
            <p:cNvPr id="96" name="Graphic 95"/>
            <p:cNvPicPr>
              <a:picLocks noChangeAspect="1"/>
            </p:cNvPicPr>
            <p:nvPr/>
          </p:nvPicPr>
          <p:blipFill>
            <a:blip r:embed="rId7"/>
            <a:stretch>
              <a:fillRect/>
            </a:stretch>
          </p:blipFill>
          <p:spPr>
            <a:xfrm>
              <a:off x="1309936" y="2297618"/>
              <a:ext cx="571500" cy="571500"/>
            </a:xfrm>
            <a:prstGeom prst="rect">
              <a:avLst/>
            </a:prstGeom>
          </p:spPr>
        </p:pic>
        <p:sp>
          <p:nvSpPr>
            <p:cNvPr id="97" name="TextBox 96"/>
            <p:cNvSpPr txBox="1">
              <a:spLocks/>
            </p:cNvSpPr>
            <p:nvPr/>
          </p:nvSpPr>
          <p:spPr>
            <a:xfrm>
              <a:off x="1059311" y="2912942"/>
              <a:ext cx="1072750" cy="430887"/>
            </a:xfrm>
            <a:prstGeom prst="rect">
              <a:avLst/>
            </a:prstGeom>
            <a:noFill/>
          </p:spPr>
          <p:txBody>
            <a:bodyPr wrap="square" rtlCol="0">
              <a:spAutoFit/>
            </a:bodyPr>
            <a:lstStyle/>
            <a:p>
              <a:pPr algn="ctr"/>
              <a:r>
                <a:rPr lang="en-US" sz="1100" dirty="0">
                  <a:solidFill>
                    <a:schemeClr val="tx2"/>
                  </a:solidFill>
                  <a:uFillTx/>
                </a:rPr>
                <a:t>Event (event-based)</a:t>
              </a:r>
            </a:p>
          </p:txBody>
        </p:sp>
      </p:grpSp>
      <p:pic>
        <p:nvPicPr>
          <p:cNvPr id="98" name="Graphic 97"/>
          <p:cNvPicPr>
            <a:picLocks noChangeAspect="1"/>
          </p:cNvPicPr>
          <p:nvPr/>
        </p:nvPicPr>
        <p:blipFill>
          <a:blip r:embed="rId8"/>
          <a:stretch>
            <a:fillRect/>
          </a:stretch>
        </p:blipFill>
        <p:spPr>
          <a:xfrm>
            <a:off x="9291685" y="3615427"/>
            <a:ext cx="762000" cy="1231900"/>
          </a:xfrm>
          <a:prstGeom prst="rect">
            <a:avLst/>
          </a:prstGeom>
        </p:spPr>
      </p:pic>
      <p:cxnSp>
        <p:nvCxnSpPr>
          <p:cNvPr id="105" name="Straight Arrow Connector 104"/>
          <p:cNvCxnSpPr>
            <a:stCxn id="21" idx="3"/>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21" idx="3"/>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1" idx="3"/>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6"/>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uFillTx/>
              </a:rPr>
              <a:t>AWS Source Matrix	</a:t>
            </a:r>
          </a:p>
        </p:txBody>
      </p:sp>
      <p:sp>
        <p:nvSpPr>
          <p:cNvPr id="6" name="Subtitle 5"/>
          <p:cNvSpPr>
            <a:spLocks noGrp="1"/>
          </p:cNvSpPr>
          <p:nvPr>
            <p:ph type="subTitle" idx="14"/>
          </p:nvPr>
        </p:nvSpPr>
        <p:spPr/>
        <p:txBody>
          <a:bodyPr/>
          <a:lstStyle/>
          <a:p>
            <a:endParaRPr lang="en-US" dirty="0">
              <a:uFillTx/>
            </a:endParaRPr>
          </a:p>
        </p:txBody>
      </p:sp>
      <p:graphicFrame>
        <p:nvGraphicFramePr>
          <p:cNvPr id="2" name="Table 1"/>
          <p:cNvGraphicFramePr>
            <a:graphicFrameLocks noGrp="1"/>
          </p:cNvGraphicFramePr>
          <p:nvPr/>
        </p:nvGraphicFramePr>
        <p:xfrm>
          <a:off x="456063" y="1189392"/>
          <a:ext cx="11279876" cy="4996454"/>
        </p:xfrm>
        <a:graphic>
          <a:graphicData uri="http://schemas.openxmlformats.org/drawingml/2006/table">
            <a:tbl>
              <a:tblPr firstRow="1" bandRow="1">
                <a:tableStyleId>{5C22544A-7EE6-4342-B048-85BDC9FD1C3A}</a:tableStyleId>
              </a:tblPr>
              <a:tblGrid>
                <a:gridCol w="2819969">
                  <a:extLst>
                    <a:ext uri="{9D8B030D-6E8A-4147-A177-3AD203B41FA5}">
                      <a16:colId xmlns:a16="http://schemas.microsoft.com/office/drawing/2014/main" val="20000"/>
                    </a:ext>
                  </a:extLst>
                </a:gridCol>
                <a:gridCol w="3124768">
                  <a:extLst>
                    <a:ext uri="{9D8B030D-6E8A-4147-A177-3AD203B41FA5}">
                      <a16:colId xmlns:a16="http://schemas.microsoft.com/office/drawing/2014/main" val="20001"/>
                    </a:ext>
                  </a:extLst>
                </a:gridCol>
                <a:gridCol w="2515170">
                  <a:extLst>
                    <a:ext uri="{9D8B030D-6E8A-4147-A177-3AD203B41FA5}">
                      <a16:colId xmlns:a16="http://schemas.microsoft.com/office/drawing/2014/main" val="20002"/>
                    </a:ext>
                  </a:extLst>
                </a:gridCol>
                <a:gridCol w="2819969">
                  <a:extLst>
                    <a:ext uri="{9D8B030D-6E8A-4147-A177-3AD203B41FA5}">
                      <a16:colId xmlns:a16="http://schemas.microsoft.com/office/drawing/2014/main" val="20003"/>
                    </a:ext>
                  </a:extLst>
                </a:gridCol>
              </a:tblGrid>
              <a:tr h="403102">
                <a:tc>
                  <a:txBody>
                    <a:bodyPr/>
                    <a:lstStyle/>
                    <a:p>
                      <a:r>
                        <a:rPr lang="en-US" sz="900" dirty="0">
                          <a:uFillTx/>
                        </a:rPr>
                        <a:t>Service</a:t>
                      </a:r>
                    </a:p>
                  </a:txBody>
                  <a:tcPr/>
                </a:tc>
                <a:tc>
                  <a:txBody>
                    <a:bodyPr/>
                    <a:lstStyle/>
                    <a:p>
                      <a:r>
                        <a:rPr lang="en-US" sz="900" dirty="0">
                          <a:uFillTx/>
                        </a:rPr>
                        <a:t>Source Type</a:t>
                      </a:r>
                    </a:p>
                  </a:txBody>
                  <a:tcPr/>
                </a:tc>
                <a:tc>
                  <a:txBody>
                    <a:bodyPr/>
                    <a:lstStyle/>
                    <a:p>
                      <a:r>
                        <a:rPr lang="en-US" sz="900" dirty="0">
                          <a:uFillTx/>
                        </a:rPr>
                        <a:t>Input Method</a:t>
                      </a:r>
                    </a:p>
                  </a:txBody>
                  <a:tcPr/>
                </a:tc>
                <a:tc>
                  <a:txBody>
                    <a:bodyPr/>
                    <a:lstStyle/>
                    <a:p>
                      <a:r>
                        <a:rPr lang="en-US" sz="900" dirty="0">
                          <a:uFillTx/>
                        </a:rPr>
                        <a:t>Data Requirement</a:t>
                      </a:r>
                    </a:p>
                  </a:txBody>
                  <a:tcPr/>
                </a:tc>
                <a:extLst>
                  <a:ext uri="{0D108BD9-81ED-4DB2-BD59-A6C34878D82A}">
                    <a16:rowId xmlns:a16="http://schemas.microsoft.com/office/drawing/2014/main" val="10000"/>
                  </a:ext>
                </a:extLst>
              </a:tr>
              <a:tr h="308225">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Lambda</a:t>
                      </a:r>
                    </a:p>
                  </a:txBody>
                  <a:tcPr/>
                </a:tc>
                <a:tc>
                  <a:txBody>
                    <a:bodyPr/>
                    <a:lstStyle/>
                    <a:p>
                      <a:r>
                        <a:rPr lang="en-US" sz="900" dirty="0">
                          <a:solidFill>
                            <a:srgbClr val="000000"/>
                          </a:solidFill>
                          <a:uFillTx/>
                        </a:rPr>
                        <a:t>Serverless, high volume</a:t>
                      </a:r>
                    </a:p>
                  </a:txBody>
                  <a:tcPr/>
                </a:tc>
                <a:extLst>
                  <a:ext uri="{0D108BD9-81ED-4DB2-BD59-A6C34878D82A}">
                    <a16:rowId xmlns:a16="http://schemas.microsoft.com/office/drawing/2014/main" val="10001"/>
                  </a:ext>
                </a:extLst>
              </a:tr>
              <a:tr h="297951">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2"/>
                  </a:ext>
                </a:extLst>
              </a:tr>
              <a:tr h="308224">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3"/>
                  </a:ext>
                </a:extLst>
              </a:tr>
              <a:tr h="359596">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SQS Based S3 (Pull)</a:t>
                      </a:r>
                    </a:p>
                  </a:txBody>
                  <a:tcPr/>
                </a:tc>
                <a:tc>
                  <a:txBody>
                    <a:bodyPr/>
                    <a:lstStyle/>
                    <a:p>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4"/>
                  </a:ext>
                </a:extLst>
              </a:tr>
              <a:tr h="373980">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p>
                      <a:endParaRPr lang="en-US" sz="900" dirty="0">
                        <a:solidFill>
                          <a:srgbClr val="000000"/>
                        </a:solidFill>
                        <a:uFillTx/>
                      </a:endParaRPr>
                    </a:p>
                  </a:txBody>
                  <a:tcPr/>
                </a:tc>
                <a:extLst>
                  <a:ext uri="{0D108BD9-81ED-4DB2-BD59-A6C34878D82A}">
                    <a16:rowId xmlns:a16="http://schemas.microsoft.com/office/drawing/2014/main" val="10005"/>
                  </a:ext>
                </a:extLst>
              </a:tr>
              <a:tr h="282026">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event validation</a:t>
                      </a:r>
                    </a:p>
                  </a:txBody>
                  <a:tcPr/>
                </a:tc>
                <a:extLst>
                  <a:ext uri="{0D108BD9-81ED-4DB2-BD59-A6C34878D82A}">
                    <a16:rowId xmlns:a16="http://schemas.microsoft.com/office/drawing/2014/main" val="10006"/>
                  </a:ext>
                </a:extLst>
              </a:tr>
              <a:tr h="328773">
                <a:tc>
                  <a:txBody>
                    <a:bodyPr/>
                    <a:lstStyle/>
                    <a:p>
                      <a:r>
                        <a:rPr lang="en-US" sz="900" dirty="0">
                          <a:solidFill>
                            <a:srgbClr val="000000"/>
                          </a:solidFill>
                          <a:uFillTx/>
                        </a:rPr>
                        <a:t>Description</a:t>
                      </a:r>
                    </a:p>
                  </a:txBody>
                  <a:tcPr/>
                </a:tc>
                <a:tc>
                  <a:txBody>
                    <a:bodyPr/>
                    <a:lstStyle/>
                    <a:p>
                      <a:r>
                        <a:rPr lang="en-US" sz="900" dirty="0">
                          <a:solidFill>
                            <a:srgbClr val="000000"/>
                          </a:solidFill>
                          <a:uFillTx/>
                        </a:rPr>
                        <a:t>aws:description</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description data</a:t>
                      </a:r>
                    </a:p>
                  </a:txBody>
                  <a:tcPr/>
                </a:tc>
                <a:extLst>
                  <a:ext uri="{0D108BD9-81ED-4DB2-BD59-A6C34878D82A}">
                    <a16:rowId xmlns:a16="http://schemas.microsoft.com/office/drawing/2014/main" val="10007"/>
                  </a:ext>
                </a:extLst>
              </a:tr>
              <a:tr h="287676">
                <a:tc>
                  <a:txBody>
                    <a:bodyPr/>
                    <a:lstStyle/>
                    <a:p>
                      <a:r>
                        <a:rPr lang="en-US" sz="900" dirty="0">
                          <a:solidFill>
                            <a:srgbClr val="000000"/>
                          </a:solidFill>
                          <a:uFillTx/>
                        </a:rPr>
                        <a:t>Inspector</a:t>
                      </a:r>
                    </a:p>
                  </a:txBody>
                  <a:tcPr/>
                </a:tc>
                <a:tc>
                  <a:txBody>
                    <a:bodyPr/>
                    <a:lstStyle/>
                    <a:p>
                      <a:r>
                        <a:rPr lang="en-US" sz="900" dirty="0">
                          <a:solidFill>
                            <a:srgbClr val="000000"/>
                          </a:solidFill>
                          <a:uFillTx/>
                        </a:rPr>
                        <a:t>aws:inspector</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inspector data</a:t>
                      </a:r>
                    </a:p>
                  </a:txBody>
                  <a:tcPr/>
                </a:tc>
                <a:extLst>
                  <a:ext uri="{0D108BD9-81ED-4DB2-BD59-A6C34878D82A}">
                    <a16:rowId xmlns:a16="http://schemas.microsoft.com/office/drawing/2014/main" val="10008"/>
                  </a:ext>
                </a:extLst>
              </a:tr>
              <a:tr h="431515">
                <a:tc>
                  <a:txBody>
                    <a:bodyPr/>
                    <a:lstStyle/>
                    <a:p>
                      <a:r>
                        <a:rPr lang="en-US" sz="900" dirty="0">
                          <a:solidFill>
                            <a:srgbClr val="000000"/>
                          </a:solidFill>
                          <a:uFillTx/>
                        </a:rPr>
                        <a:t>Access Logs</a:t>
                      </a:r>
                    </a:p>
                  </a:txBody>
                  <a:tcPr/>
                </a:tc>
                <a:tc>
                  <a:txBody>
                    <a:bodyPr/>
                    <a:lstStyle/>
                    <a:p>
                      <a:r>
                        <a:rPr lang="en-US" sz="900" dirty="0">
                          <a:solidFill>
                            <a:srgbClr val="000000"/>
                          </a:solidFill>
                          <a:uFillTx/>
                        </a:rPr>
                        <a:t>Aws:s3:acccesslogs</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9"/>
                  </a:ext>
                </a:extLst>
              </a:tr>
              <a:tr h="1480282">
                <a:tc>
                  <a:txBody>
                    <a:bodyPr/>
                    <a:lstStyle/>
                    <a:p>
                      <a:r>
                        <a:rPr lang="en-US" sz="900" dirty="0">
                          <a:solidFill>
                            <a:srgbClr val="000000"/>
                          </a:solidFill>
                          <a:uFillTx/>
                        </a:rPr>
                        <a:t>Load Balancer Logs</a:t>
                      </a:r>
                    </a:p>
                  </a:txBody>
                  <a:tcPr/>
                </a:tc>
                <a:tc>
                  <a:txBody>
                    <a:bodyPr/>
                    <a:lstStyle/>
                    <a:p>
                      <a:r>
                        <a:rPr lang="en-US" sz="900" dirty="0">
                          <a:solidFill>
                            <a:srgbClr val="000000"/>
                          </a:solidFill>
                          <a:uFillTx/>
                        </a:rPr>
                        <a:t>Aws:s3:{e|a|n}lb</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Azure</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Splunk can pull data from Azure using a Heavy Forwarder and collect data from either the MS Blob or a REST API using the modular input. Azure can push data using the Event Hub to Azure Functions which can be sent to Splunk’s HEC.</a:t>
            </a:r>
          </a:p>
        </p:txBody>
      </p:sp>
      <p:sp>
        <p:nvSpPr>
          <p:cNvPr id="3" name="Title 2"/>
          <p:cNvSpPr>
            <a:spLocks noGrp="1"/>
          </p:cNvSpPr>
          <p:nvPr>
            <p:ph type="title"/>
          </p:nvPr>
        </p:nvSpPr>
        <p:spPr/>
        <p:txBody>
          <a:bodyPr/>
          <a:lstStyle/>
          <a:p>
            <a:r>
              <a:rPr lang="en-US" dirty="0">
                <a:uFillTx/>
              </a:rPr>
              <a:t>Azure Pull 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3633554" y="3597175"/>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3638400" y="3931313"/>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3638400" y="4262033"/>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3"/>
          <a:stretch>
            <a:fillRect/>
          </a:stretch>
        </p:blipFill>
        <p:spPr>
          <a:xfrm>
            <a:off x="3356743" y="3279915"/>
            <a:ext cx="899972" cy="267746"/>
          </a:xfrm>
          <a:prstGeom prst="rect">
            <a:avLst/>
          </a:prstGeom>
        </p:spPr>
      </p:pic>
      <p:sp>
        <p:nvSpPr>
          <p:cNvPr id="76" name="TextBox 75"/>
          <p:cNvSpPr txBox="1">
            <a:spLocks/>
          </p:cNvSpPr>
          <p:nvPr/>
        </p:nvSpPr>
        <p:spPr>
          <a:xfrm>
            <a:off x="1611977" y="3782620"/>
            <a:ext cx="360675" cy="123111"/>
          </a:xfrm>
          <a:prstGeom prst="rect">
            <a:avLst/>
          </a:prstGeom>
          <a:noFill/>
        </p:spPr>
        <p:txBody>
          <a:bodyPr wrap="none" lIns="0" tIns="0" rIns="0" bIns="0" rtlCol="0">
            <a:spAutoFit/>
          </a:bodyPr>
          <a:lstStyle/>
          <a:p>
            <a:pPr algn="ctr"/>
            <a:r>
              <a:rPr lang="en-US" sz="800" dirty="0">
                <a:uFillTx/>
              </a:rPr>
              <a:t>MSBlob</a:t>
            </a:r>
          </a:p>
        </p:txBody>
      </p:sp>
      <p:cxnSp>
        <p:nvCxnSpPr>
          <p:cNvPr id="105" name="Straight Arrow Connector 104"/>
          <p:cNvCxnSpPr/>
          <p:nvPr/>
        </p:nvCxnSpPr>
        <p:spPr>
          <a:xfrm>
            <a:off x="2825009" y="405276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2825009" y="405276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2825009" y="377443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690829" y="2906300"/>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3"/>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Can 4"/>
          <p:cNvSpPr>
            <a:spLocks/>
          </p:cNvSpPr>
          <p:nvPr/>
        </p:nvSpPr>
        <p:spPr>
          <a:xfrm>
            <a:off x="697864" y="3662558"/>
            <a:ext cx="596318" cy="78492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54" name="Group 329"/>
          <p:cNvGrpSpPr>
            <a:grpSpLocks noChangeAspect="1"/>
          </p:cNvGrpSpPr>
          <p:nvPr/>
        </p:nvGrpSpPr>
        <p:grpSpPr>
          <a:xfrm>
            <a:off x="2389268" y="3917864"/>
            <a:ext cx="346350" cy="284239"/>
            <a:chOff x="1210" y="2"/>
            <a:chExt cx="5264" cy="4320"/>
          </a:xfrm>
          <a:solidFill>
            <a:srgbClr val="FFFFFF"/>
          </a:solidFill>
        </p:grpSpPr>
        <p:sp>
          <p:nvSpPr>
            <p:cNvPr id="55"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6"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58" name="TextBox 57"/>
          <p:cNvSpPr txBox="1">
            <a:spLocks/>
          </p:cNvSpPr>
          <p:nvPr/>
        </p:nvSpPr>
        <p:spPr>
          <a:xfrm>
            <a:off x="3456547" y="4592131"/>
            <a:ext cx="740587" cy="123111"/>
          </a:xfrm>
          <a:prstGeom prst="rect">
            <a:avLst/>
          </a:prstGeom>
          <a:noFill/>
        </p:spPr>
        <p:txBody>
          <a:bodyPr wrap="none" lIns="0" tIns="0" rIns="0" bIns="0" rtlCol="0">
            <a:spAutoFit/>
          </a:bodyPr>
          <a:lstStyle/>
          <a:p>
            <a:pPr algn="ctr"/>
            <a:r>
              <a:rPr lang="en-US" sz="800" dirty="0">
                <a:uFillTx/>
              </a:rPr>
              <a:t>Splunk Indexers</a:t>
            </a:r>
          </a:p>
        </p:txBody>
      </p:sp>
      <p:pic>
        <p:nvPicPr>
          <p:cNvPr id="61" name="Content Placeholder 4"/>
          <p:cNvPicPr>
            <a:picLocks noChangeAspect="1"/>
          </p:cNvPicPr>
          <p:nvPr/>
        </p:nvPicPr>
        <p:blipFill>
          <a:blip r:embed="rId4"/>
          <a:stretch>
            <a:fillRect/>
          </a:stretch>
        </p:blipFill>
        <p:spPr>
          <a:xfrm>
            <a:off x="440091" y="5025846"/>
            <a:ext cx="854091" cy="489036"/>
          </a:xfrm>
          <a:prstGeom prst="rect">
            <a:avLst/>
          </a:prstGeom>
        </p:spPr>
      </p:pic>
      <p:grpSp>
        <p:nvGrpSpPr>
          <p:cNvPr id="62" name="Group 329"/>
          <p:cNvGrpSpPr>
            <a:grpSpLocks noChangeAspect="1"/>
          </p:cNvGrpSpPr>
          <p:nvPr/>
        </p:nvGrpSpPr>
        <p:grpSpPr>
          <a:xfrm>
            <a:off x="2388612" y="5159729"/>
            <a:ext cx="346350" cy="284239"/>
            <a:chOff x="1210" y="2"/>
            <a:chExt cx="5264" cy="4320"/>
          </a:xfrm>
          <a:solidFill>
            <a:srgbClr val="FFFFFF"/>
          </a:solidFill>
        </p:grpSpPr>
        <p:sp>
          <p:nvSpPr>
            <p:cNvPr id="6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66" name="Straight Arrow Connector 65"/>
          <p:cNvCxnSpPr/>
          <p:nvPr/>
        </p:nvCxnSpPr>
        <p:spPr>
          <a:xfrm>
            <a:off x="1438780" y="5284346"/>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329"/>
          <p:cNvGrpSpPr>
            <a:grpSpLocks noChangeAspect="1"/>
          </p:cNvGrpSpPr>
          <p:nvPr/>
        </p:nvGrpSpPr>
        <p:grpSpPr>
          <a:xfrm>
            <a:off x="3644458" y="4810615"/>
            <a:ext cx="346350" cy="284239"/>
            <a:chOff x="1210" y="2"/>
            <a:chExt cx="5264" cy="4320"/>
          </a:xfrm>
          <a:solidFill>
            <a:srgbClr val="FFFFFF"/>
          </a:solidFill>
        </p:grpSpPr>
        <p:sp>
          <p:nvSpPr>
            <p:cNvPr id="68"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9"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0"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2" name="Group 329"/>
          <p:cNvGrpSpPr>
            <a:grpSpLocks noChangeAspect="1"/>
          </p:cNvGrpSpPr>
          <p:nvPr/>
        </p:nvGrpSpPr>
        <p:grpSpPr>
          <a:xfrm>
            <a:off x="3649304" y="5144753"/>
            <a:ext cx="346350" cy="284239"/>
            <a:chOff x="1210" y="2"/>
            <a:chExt cx="5264" cy="4320"/>
          </a:xfrm>
          <a:solidFill>
            <a:srgbClr val="FFFFFF"/>
          </a:solidFill>
        </p:grpSpPr>
        <p:sp>
          <p:nvSpPr>
            <p:cNvPr id="7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9" name="Group 329"/>
          <p:cNvGrpSpPr>
            <a:grpSpLocks noChangeAspect="1"/>
          </p:cNvGrpSpPr>
          <p:nvPr/>
        </p:nvGrpSpPr>
        <p:grpSpPr>
          <a:xfrm>
            <a:off x="3649304" y="5475473"/>
            <a:ext cx="346350" cy="284239"/>
            <a:chOff x="1210" y="2"/>
            <a:chExt cx="5264" cy="4320"/>
          </a:xfrm>
          <a:solidFill>
            <a:srgbClr val="FFFFFF"/>
          </a:solidFill>
        </p:grpSpPr>
        <p:sp>
          <p:nvSpPr>
            <p:cNvPr id="80"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1"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2"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83" name="Straight Arrow Connector 82"/>
          <p:cNvCxnSpPr/>
          <p:nvPr/>
        </p:nvCxnSpPr>
        <p:spPr>
          <a:xfrm>
            <a:off x="2835913" y="526620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835913" y="526620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2835913" y="498787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a:spLocks/>
          </p:cNvSpPr>
          <p:nvPr/>
        </p:nvSpPr>
        <p:spPr>
          <a:xfrm>
            <a:off x="3467451" y="5805571"/>
            <a:ext cx="740587" cy="123111"/>
          </a:xfrm>
          <a:prstGeom prst="rect">
            <a:avLst/>
          </a:prstGeom>
          <a:noFill/>
        </p:spPr>
        <p:txBody>
          <a:bodyPr wrap="none" lIns="0" tIns="0" rIns="0" bIns="0" rtlCol="0">
            <a:spAutoFit/>
          </a:bodyPr>
          <a:lstStyle/>
          <a:p>
            <a:pPr algn="ctr"/>
            <a:r>
              <a:rPr lang="en-US" sz="800" dirty="0">
                <a:uFillTx/>
              </a:rPr>
              <a:t>Splunk Indexers</a:t>
            </a:r>
          </a:p>
        </p:txBody>
      </p:sp>
      <p:sp>
        <p:nvSpPr>
          <p:cNvPr id="110" name="TextBox 109"/>
          <p:cNvSpPr txBox="1">
            <a:spLocks/>
          </p:cNvSpPr>
          <p:nvPr/>
        </p:nvSpPr>
        <p:spPr>
          <a:xfrm>
            <a:off x="1644033" y="5057040"/>
            <a:ext cx="274114" cy="123111"/>
          </a:xfrm>
          <a:prstGeom prst="rect">
            <a:avLst/>
          </a:prstGeom>
          <a:noFill/>
        </p:spPr>
        <p:txBody>
          <a:bodyPr wrap="none" lIns="0" tIns="0" rIns="0" bIns="0" rtlCol="0">
            <a:spAutoFit/>
          </a:bodyPr>
          <a:lstStyle/>
          <a:p>
            <a:pPr algn="ctr"/>
            <a:r>
              <a:rPr lang="en-US" sz="800" dirty="0">
                <a:uFillTx/>
              </a:rPr>
              <a:t>REST</a:t>
            </a:r>
          </a:p>
        </p:txBody>
      </p:sp>
      <p:grpSp>
        <p:nvGrpSpPr>
          <p:cNvPr id="10" name="Group 9"/>
          <p:cNvGrpSpPr/>
          <p:nvPr/>
        </p:nvGrpSpPr>
        <p:grpSpPr>
          <a:xfrm>
            <a:off x="7072101" y="3786720"/>
            <a:ext cx="989716" cy="735754"/>
            <a:chOff x="7072101" y="3786720"/>
            <a:chExt cx="989716" cy="735754"/>
          </a:xfrm>
        </p:grpSpPr>
        <p:pic>
          <p:nvPicPr>
            <p:cNvPr id="60" name="Picture 59"/>
            <p:cNvPicPr>
              <a:picLocks noChangeAspect="1"/>
            </p:cNvPicPr>
            <p:nvPr/>
          </p:nvPicPr>
          <p:blipFill>
            <a:blip r:embed="rId5"/>
            <a:stretch>
              <a:fillRect/>
            </a:stretch>
          </p:blipFill>
          <p:spPr>
            <a:xfrm>
              <a:off x="7072101" y="3786720"/>
              <a:ext cx="989716" cy="519601"/>
            </a:xfrm>
            <a:prstGeom prst="rect">
              <a:avLst/>
            </a:prstGeom>
          </p:spPr>
        </p:pic>
        <p:sp>
          <p:nvSpPr>
            <p:cNvPr id="111" name="TextBox 110"/>
            <p:cNvSpPr txBox="1">
              <a:spLocks/>
            </p:cNvSpPr>
            <p:nvPr/>
          </p:nvSpPr>
          <p:spPr>
            <a:xfrm>
              <a:off x="7218305" y="4399363"/>
              <a:ext cx="697307" cy="123111"/>
            </a:xfrm>
            <a:prstGeom prst="rect">
              <a:avLst/>
            </a:prstGeom>
            <a:noFill/>
          </p:spPr>
          <p:txBody>
            <a:bodyPr wrap="none" lIns="0" tIns="0" rIns="0" bIns="0" rtlCol="0">
              <a:spAutoFit/>
            </a:bodyPr>
            <a:lstStyle/>
            <a:p>
              <a:pPr algn="ctr"/>
              <a:r>
                <a:rPr lang="en-US" sz="800" dirty="0">
                  <a:uFillTx/>
                </a:rPr>
                <a:t>Activity Monitor</a:t>
              </a:r>
            </a:p>
          </p:txBody>
        </p:sp>
      </p:grpSp>
      <p:grpSp>
        <p:nvGrpSpPr>
          <p:cNvPr id="7" name="Group 6"/>
          <p:cNvGrpSpPr/>
          <p:nvPr/>
        </p:nvGrpSpPr>
        <p:grpSpPr>
          <a:xfrm>
            <a:off x="8332192" y="3794340"/>
            <a:ext cx="589172" cy="741604"/>
            <a:chOff x="8332192" y="3794340"/>
            <a:chExt cx="589172" cy="741604"/>
          </a:xfrm>
        </p:grpSpPr>
        <p:pic>
          <p:nvPicPr>
            <p:cNvPr id="59" name="Picture 58"/>
            <p:cNvPicPr>
              <a:picLocks noChangeAspect="1"/>
            </p:cNvPicPr>
            <p:nvPr/>
          </p:nvPicPr>
          <p:blipFill>
            <a:blip r:embed="rId6"/>
            <a:stretch>
              <a:fillRect/>
            </a:stretch>
          </p:blipFill>
          <p:spPr>
            <a:xfrm>
              <a:off x="8332192" y="3794340"/>
              <a:ext cx="589172" cy="589172"/>
            </a:xfrm>
            <a:prstGeom prst="rect">
              <a:avLst/>
            </a:prstGeom>
          </p:spPr>
        </p:pic>
        <p:sp>
          <p:nvSpPr>
            <p:cNvPr id="113" name="TextBox 112"/>
            <p:cNvSpPr txBox="1">
              <a:spLocks/>
            </p:cNvSpPr>
            <p:nvPr/>
          </p:nvSpPr>
          <p:spPr>
            <a:xfrm>
              <a:off x="8346460" y="4412833"/>
              <a:ext cx="574893" cy="123111"/>
            </a:xfrm>
            <a:prstGeom prst="rect">
              <a:avLst/>
            </a:prstGeom>
            <a:noFill/>
          </p:spPr>
          <p:txBody>
            <a:bodyPr wrap="square" lIns="0" tIns="0" rIns="0" bIns="0" rtlCol="0">
              <a:spAutoFit/>
            </a:bodyPr>
            <a:lstStyle/>
            <a:p>
              <a:pPr algn="ctr"/>
              <a:r>
                <a:rPr lang="en-US" sz="800" dirty="0">
                  <a:uFillTx/>
                </a:rPr>
                <a:t>Event Hub</a:t>
              </a:r>
            </a:p>
          </p:txBody>
        </p:sp>
      </p:grpSp>
      <p:grpSp>
        <p:nvGrpSpPr>
          <p:cNvPr id="9" name="Group 8"/>
          <p:cNvGrpSpPr/>
          <p:nvPr/>
        </p:nvGrpSpPr>
        <p:grpSpPr>
          <a:xfrm>
            <a:off x="9287735" y="3745946"/>
            <a:ext cx="708269" cy="789998"/>
            <a:chOff x="9287735" y="3745946"/>
            <a:chExt cx="708269" cy="789998"/>
          </a:xfrm>
        </p:grpSpPr>
        <p:grpSp>
          <p:nvGrpSpPr>
            <p:cNvPr id="88" name="Group 87"/>
            <p:cNvGrpSpPr/>
            <p:nvPr/>
          </p:nvGrpSpPr>
          <p:grpSpPr>
            <a:xfrm>
              <a:off x="9287735" y="3745946"/>
              <a:ext cx="708269" cy="618144"/>
              <a:chOff x="5330825" y="2343151"/>
              <a:chExt cx="693738" cy="636588"/>
            </a:xfrm>
          </p:grpSpPr>
          <p:sp>
            <p:nvSpPr>
              <p:cNvPr id="8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10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grpSp>
        <p:sp>
          <p:nvSpPr>
            <p:cNvPr id="114" name="TextBox 113"/>
            <p:cNvSpPr txBox="1">
              <a:spLocks/>
            </p:cNvSpPr>
            <p:nvPr/>
          </p:nvSpPr>
          <p:spPr>
            <a:xfrm>
              <a:off x="9302666" y="4412833"/>
              <a:ext cx="693336" cy="123111"/>
            </a:xfrm>
            <a:prstGeom prst="rect">
              <a:avLst/>
            </a:prstGeom>
            <a:noFill/>
          </p:spPr>
          <p:txBody>
            <a:bodyPr wrap="square" lIns="0" tIns="0" rIns="0" bIns="0" rtlCol="0">
              <a:spAutoFit/>
            </a:bodyPr>
            <a:lstStyle/>
            <a:p>
              <a:pPr algn="ctr"/>
              <a:r>
                <a:rPr lang="en-US" sz="800" dirty="0">
                  <a:uFillTx/>
                </a:rPr>
                <a:t>Azure Function</a:t>
              </a:r>
            </a:p>
          </p:txBody>
        </p:sp>
      </p:grpSp>
      <p:pic>
        <p:nvPicPr>
          <p:cNvPr id="115" name="Content Placeholder 4"/>
          <p:cNvPicPr>
            <a:picLocks noChangeAspect="1"/>
          </p:cNvPicPr>
          <p:nvPr/>
        </p:nvPicPr>
        <p:blipFill>
          <a:blip r:embed="rId4"/>
          <a:stretch>
            <a:fillRect/>
          </a:stretch>
        </p:blipFill>
        <p:spPr>
          <a:xfrm>
            <a:off x="5578274" y="3856730"/>
            <a:ext cx="854091" cy="489036"/>
          </a:xfrm>
          <a:prstGeom prst="rect">
            <a:avLst/>
          </a:prstGeom>
        </p:spPr>
      </p:pic>
      <p:cxnSp>
        <p:nvCxnSpPr>
          <p:cNvPr id="116" name="Straight Arrow Connector 115"/>
          <p:cNvCxnSpPr/>
          <p:nvPr/>
        </p:nvCxnSpPr>
        <p:spPr>
          <a:xfrm>
            <a:off x="6664323" y="4085821"/>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Google Cloud</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GCP Sends the data from StackDriver to PubSub where Splunk can pull data.</a:t>
            </a:r>
          </a:p>
        </p:txBody>
      </p:sp>
      <p:sp>
        <p:nvSpPr>
          <p:cNvPr id="3" name="Title 2"/>
          <p:cNvSpPr>
            <a:spLocks noGrp="1"/>
          </p:cNvSpPr>
          <p:nvPr>
            <p:ph type="title"/>
          </p:nvPr>
        </p:nvSpPr>
        <p:spPr/>
        <p:txBody>
          <a:bodyPr/>
          <a:lstStyle/>
          <a:p>
            <a:r>
              <a:rPr lang="en-US" dirty="0">
                <a:uFillTx/>
              </a:rPr>
              <a:t>GCP Service Pull </a:t>
            </a:r>
            <a:r>
              <a:rPr lang="en-US" strike="sngStrike" dirty="0">
                <a:uFillTx/>
              </a:rPr>
              <a:t>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2"/>
          <a:stretch>
            <a:fillRect/>
          </a:stretch>
        </p:blipFill>
        <p:spPr>
          <a:xfrm>
            <a:off x="5121296" y="3253004"/>
            <a:ext cx="899972" cy="267746"/>
          </a:xfrm>
          <a:prstGeom prst="rect">
            <a:avLst/>
          </a:prstGeom>
        </p:spPr>
      </p:pic>
      <p:sp>
        <p:nvSpPr>
          <p:cNvPr id="76" name="TextBox 75"/>
          <p:cNvSpPr txBox="1">
            <a:spLocks/>
          </p:cNvSpPr>
          <p:nvPr/>
        </p:nvSpPr>
        <p:spPr>
          <a:xfrm>
            <a:off x="1524783" y="3798165"/>
            <a:ext cx="530594" cy="123111"/>
          </a:xfrm>
          <a:prstGeom prst="rect">
            <a:avLst/>
          </a:prstGeom>
          <a:noFill/>
        </p:spPr>
        <p:txBody>
          <a:bodyPr wrap="none" lIns="0" tIns="0" rIns="0" bIns="0" rtlCol="0">
            <a:spAutoFit/>
          </a:bodyPr>
          <a:lstStyle/>
          <a:p>
            <a:pPr algn="ctr"/>
            <a:r>
              <a:rPr lang="en-US" sz="800" dirty="0">
                <a:uFillTx/>
              </a:rPr>
              <a:t>StackDriver</a:t>
            </a:r>
          </a:p>
        </p:txBody>
      </p:sp>
      <p:sp>
        <p:nvSpPr>
          <p:cNvPr id="77" name="TextBox 76"/>
          <p:cNvSpPr txBox="1">
            <a:spLocks/>
          </p:cNvSpPr>
          <p:nvPr/>
        </p:nvSpPr>
        <p:spPr>
          <a:xfrm>
            <a:off x="3929607" y="4214648"/>
            <a:ext cx="480901" cy="123111"/>
          </a:xfrm>
          <a:prstGeom prst="rect">
            <a:avLst/>
          </a:prstGeom>
          <a:noFill/>
        </p:spPr>
        <p:txBody>
          <a:bodyPr wrap="none" lIns="0" tIns="0" rIns="0" bIns="0" rtlCol="0">
            <a:spAutoFit/>
          </a:bodyPr>
          <a:lstStyle/>
          <a:p>
            <a:pPr algn="ctr"/>
            <a:r>
              <a:rPr lang="en-US" sz="800" dirty="0">
                <a:uFillTx/>
              </a:rPr>
              <a:t>Splunk HF</a:t>
            </a:r>
          </a:p>
        </p:txBody>
      </p:sp>
      <p:cxnSp>
        <p:nvCxnSpPr>
          <p:cNvPr id="105" name="Straight Arrow Connector 104"/>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2"/>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TextBox 4"/>
          <p:cNvSpPr txBox="1">
            <a:spLocks/>
          </p:cNvSpPr>
          <p:nvPr/>
        </p:nvSpPr>
        <p:spPr>
          <a:xfrm rot="19760213">
            <a:off x="6714952" y="3939295"/>
            <a:ext cx="4993355" cy="1477328"/>
          </a:xfrm>
          <a:prstGeom prst="rect">
            <a:avLst/>
          </a:prstGeom>
          <a:noFill/>
        </p:spPr>
        <p:txBody>
          <a:bodyPr wrap="none" lIns="0" tIns="0" rIns="0" bIns="0" rtlCol="0">
            <a:spAutoFit/>
          </a:bodyPr>
          <a:lstStyle/>
          <a:p>
            <a:r>
              <a:rPr lang="en-US" sz="9600" dirty="0">
                <a:solidFill>
                  <a:srgbClr val="FF0000"/>
                </a:solidFill>
                <a:uFillTx/>
              </a:rPr>
              <a:t>FUTURE</a:t>
            </a:r>
          </a:p>
        </p:txBody>
      </p:sp>
      <p:sp>
        <p:nvSpPr>
          <p:cNvPr id="6" name="TextBox 5"/>
          <p:cNvSpPr txBox="1">
            <a:spLocks/>
          </p:cNvSpPr>
          <p:nvPr/>
        </p:nvSpPr>
        <p:spPr>
          <a:xfrm>
            <a:off x="750013" y="4046521"/>
            <a:ext cx="65" cy="369332"/>
          </a:xfrm>
          <a:prstGeom prst="rect">
            <a:avLst/>
          </a:prstGeom>
          <a:noFill/>
        </p:spPr>
        <p:txBody>
          <a:bodyPr wrap="none" lIns="0" tIns="0" rIns="0" bIns="0" rtlCol="0">
            <a:spAutoFit/>
          </a:bodyPr>
          <a:lstStyle/>
          <a:p>
            <a:endParaRPr lang="en-US" sz="2400" dirty="0">
              <a:uFillTx/>
            </a:endParaRPr>
          </a:p>
        </p:txBody>
      </p:sp>
      <p:grpSp>
        <p:nvGrpSpPr>
          <p:cNvPr id="55" name="Group 329"/>
          <p:cNvGrpSpPr>
            <a:grpSpLocks noChangeAspect="1"/>
          </p:cNvGrpSpPr>
          <p:nvPr/>
        </p:nvGrpSpPr>
        <p:grpSpPr>
          <a:xfrm>
            <a:off x="4011455" y="3895011"/>
            <a:ext cx="346350" cy="284239"/>
            <a:chOff x="1210" y="2"/>
            <a:chExt cx="5264" cy="4320"/>
          </a:xfrm>
          <a:solidFill>
            <a:srgbClr val="FFFFFF"/>
          </a:solidFill>
        </p:grpSpPr>
        <p:sp>
          <p:nvSpPr>
            <p:cNvPr id="56"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7" name="TextBox 6"/>
          <p:cNvSpPr txBox="1">
            <a:spLocks/>
          </p:cNvSpPr>
          <p:nvPr/>
        </p:nvSpPr>
        <p:spPr>
          <a:xfrm>
            <a:off x="319308" y="3624714"/>
            <a:ext cx="1027525" cy="738664"/>
          </a:xfrm>
          <a:prstGeom prst="rect">
            <a:avLst/>
          </a:prstGeom>
          <a:noFill/>
        </p:spPr>
        <p:txBody>
          <a:bodyPr wrap="none" lIns="0" tIns="0" rIns="0" bIns="0" rtlCol="0">
            <a:spAutoFit/>
          </a:bodyPr>
          <a:lstStyle/>
          <a:p>
            <a:pPr algn="ctr"/>
            <a:r>
              <a:rPr lang="en-US" sz="2400" dirty="0">
                <a:uFillTx/>
              </a:rPr>
              <a:t>Google</a:t>
            </a:r>
          </a:p>
          <a:p>
            <a:pPr algn="ctr"/>
            <a:r>
              <a:rPr lang="en-US" sz="2400" dirty="0">
                <a:uFillTx/>
              </a:rPr>
              <a:t>Service</a:t>
            </a:r>
          </a:p>
        </p:txBody>
      </p:sp>
      <p:sp>
        <p:nvSpPr>
          <p:cNvPr id="9" name="Process 8"/>
          <p:cNvSpPr>
            <a:spLocks/>
          </p:cNvSpPr>
          <p:nvPr/>
        </p:nvSpPr>
        <p:spPr>
          <a:xfrm>
            <a:off x="2260135" y="3802073"/>
            <a:ext cx="723621" cy="453891"/>
          </a:xfrm>
          <a:prstGeom prst="flowChartProces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sz="1200" dirty="0">
                <a:solidFill>
                  <a:schemeClr val="bg1"/>
                </a:solidFill>
                <a:uFillTx/>
              </a:rPr>
              <a:t>PubSub</a:t>
            </a:r>
          </a:p>
        </p:txBody>
      </p:sp>
      <p:sp>
        <p:nvSpPr>
          <p:cNvPr id="61" name="TextBox 60"/>
          <p:cNvSpPr txBox="1">
            <a:spLocks/>
          </p:cNvSpPr>
          <p:nvPr/>
        </p:nvSpPr>
        <p:spPr>
          <a:xfrm>
            <a:off x="5221100" y="4565220"/>
            <a:ext cx="740587" cy="123111"/>
          </a:xfrm>
          <a:prstGeom prst="rect">
            <a:avLst/>
          </a:prstGeom>
          <a:noFill/>
        </p:spPr>
        <p:txBody>
          <a:bodyPr wrap="none" lIns="0" tIns="0" rIns="0" bIns="0" rtlCol="0">
            <a:spAutoFit/>
          </a:bodyPr>
          <a:lstStyle/>
          <a:p>
            <a:pPr algn="ctr"/>
            <a:r>
              <a:rPr lang="en-US" sz="800" dirty="0">
                <a:uFillTx/>
              </a:rPr>
              <a:t>Splunk Indexers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for Cloud GDI</a:t>
            </a:r>
          </a:p>
        </p:txBody>
      </p:sp>
      <p:sp>
        <p:nvSpPr>
          <p:cNvPr id="3" name="Subtitle 2"/>
          <p:cNvSpPr>
            <a:spLocks noGrp="1"/>
          </p:cNvSpPr>
          <p:nvPr>
            <p:ph type="subTitle" idx="14"/>
          </p:nvPr>
        </p:nvSpPr>
        <p:spPr/>
        <p:txBody>
          <a:bodyPr/>
          <a:lstStyle/>
          <a:p>
            <a:endParaRPr lang="en-US" dirty="0">
              <a:uFillTx/>
            </a:endParaRPr>
          </a:p>
        </p:txBody>
      </p:sp>
      <p:grpSp>
        <p:nvGrpSpPr>
          <p:cNvPr id="4" name="Group 3"/>
          <p:cNvGrpSpPr/>
          <p:nvPr/>
        </p:nvGrpSpPr>
        <p:grpSpPr>
          <a:xfrm>
            <a:off x="486739" y="2228615"/>
            <a:ext cx="4703154" cy="3250353"/>
            <a:chOff x="486739" y="2228615"/>
            <a:chExt cx="4703154" cy="3250353"/>
          </a:xfrm>
        </p:grpSpPr>
        <p:sp>
          <p:nvSpPr>
            <p:cNvPr id="5" name="Freeform 160"/>
            <p:cNvSpPr>
              <a:spLocks noEditPoints="1"/>
            </p:cNvSpPr>
            <p:nvPr/>
          </p:nvSpPr>
          <p:spPr bwMode="auto">
            <a:xfrm>
              <a:off x="1786741"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6" name="Freeform 160"/>
            <p:cNvSpPr>
              <a:spLocks noEditPoints="1"/>
            </p:cNvSpPr>
            <p:nvPr/>
          </p:nvSpPr>
          <p:spPr bwMode="auto">
            <a:xfrm>
              <a:off x="3736744"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7" name="Freeform 160"/>
            <p:cNvSpPr>
              <a:spLocks noEditPoints="1"/>
            </p:cNvSpPr>
            <p:nvPr/>
          </p:nvSpPr>
          <p:spPr bwMode="auto">
            <a:xfrm>
              <a:off x="1136740"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 name="Freeform 160"/>
            <p:cNvSpPr>
              <a:spLocks noEditPoints="1"/>
            </p:cNvSpPr>
            <p:nvPr/>
          </p:nvSpPr>
          <p:spPr bwMode="auto">
            <a:xfrm>
              <a:off x="24082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9" name="Freeform 160"/>
            <p:cNvSpPr>
              <a:spLocks noEditPoints="1"/>
            </p:cNvSpPr>
            <p:nvPr/>
          </p:nvSpPr>
          <p:spPr bwMode="auto">
            <a:xfrm>
              <a:off x="39514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 name="Freeform 160"/>
            <p:cNvSpPr>
              <a:spLocks noEditPoints="1"/>
            </p:cNvSpPr>
            <p:nvPr/>
          </p:nvSpPr>
          <p:spPr bwMode="auto">
            <a:xfrm>
              <a:off x="31798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1" name="Freeform 160"/>
            <p:cNvSpPr>
              <a:spLocks noEditPoints="1"/>
            </p:cNvSpPr>
            <p:nvPr/>
          </p:nvSpPr>
          <p:spPr bwMode="auto">
            <a:xfrm>
              <a:off x="187738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2" name="Freeform 160"/>
            <p:cNvSpPr>
              <a:spLocks noEditPoints="1"/>
            </p:cNvSpPr>
            <p:nvPr/>
          </p:nvSpPr>
          <p:spPr bwMode="auto">
            <a:xfrm>
              <a:off x="255731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3" name="Freeform 160"/>
            <p:cNvSpPr>
              <a:spLocks noEditPoints="1"/>
            </p:cNvSpPr>
            <p:nvPr/>
          </p:nvSpPr>
          <p:spPr bwMode="auto">
            <a:xfrm>
              <a:off x="32372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4" name="Freeform 160"/>
            <p:cNvSpPr>
              <a:spLocks noEditPoints="1"/>
            </p:cNvSpPr>
            <p:nvPr/>
          </p:nvSpPr>
          <p:spPr bwMode="auto">
            <a:xfrm>
              <a:off x="3086743"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5" name="Freeform 160"/>
            <p:cNvSpPr>
              <a:spLocks noEditPoints="1"/>
            </p:cNvSpPr>
            <p:nvPr/>
          </p:nvSpPr>
          <p:spPr bwMode="auto">
            <a:xfrm>
              <a:off x="2436742"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6" name="Freeform 160"/>
            <p:cNvSpPr>
              <a:spLocks noEditPoints="1"/>
            </p:cNvSpPr>
            <p:nvPr/>
          </p:nvSpPr>
          <p:spPr bwMode="auto">
            <a:xfrm>
              <a:off x="5175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17" name="Group 16"/>
            <p:cNvGrpSpPr>
              <a:grpSpLocks noChangeAspect="1"/>
            </p:cNvGrpSpPr>
            <p:nvPr/>
          </p:nvGrpSpPr>
          <p:grpSpPr>
            <a:xfrm>
              <a:off x="1946953" y="4801732"/>
              <a:ext cx="464583" cy="327575"/>
              <a:chOff x="778" y="0"/>
              <a:chExt cx="6124" cy="4318"/>
            </a:xfrm>
            <a:solidFill>
              <a:srgbClr val="000000"/>
            </a:solidFill>
          </p:grpSpPr>
          <p:sp>
            <p:nvSpPr>
              <p:cNvPr id="62"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3"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4"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5"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6"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7"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8"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grpSp>
          <p:nvGrpSpPr>
            <p:cNvPr id="18" name="Group 17"/>
            <p:cNvGrpSpPr>
              <a:grpSpLocks noChangeAspect="1"/>
            </p:cNvGrpSpPr>
            <p:nvPr/>
          </p:nvGrpSpPr>
          <p:grpSpPr>
            <a:xfrm>
              <a:off x="3367631" y="4819638"/>
              <a:ext cx="464583" cy="327575"/>
              <a:chOff x="778" y="0"/>
              <a:chExt cx="6124" cy="4318"/>
            </a:xfrm>
            <a:solidFill>
              <a:srgbClr val="000000"/>
            </a:solidFill>
          </p:grpSpPr>
          <p:sp>
            <p:nvSpPr>
              <p:cNvPr id="5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19" name="TextBox 18"/>
            <p:cNvSpPr txBox="1">
              <a:spLocks/>
            </p:cNvSpPr>
            <p:nvPr/>
          </p:nvSpPr>
          <p:spPr>
            <a:xfrm>
              <a:off x="1830183" y="5276396"/>
              <a:ext cx="688715" cy="184666"/>
            </a:xfrm>
            <a:prstGeom prst="rect">
              <a:avLst/>
            </a:prstGeom>
            <a:noFill/>
          </p:spPr>
          <p:txBody>
            <a:bodyPr wrap="none" lIns="0" tIns="0" rIns="0" bIns="0" rtlCol="0">
              <a:spAutoFit/>
            </a:bodyPr>
            <a:lstStyle/>
            <a:p>
              <a:r>
                <a:rPr lang="en-US" sz="1200" dirty="0">
                  <a:uFillTx/>
                </a:rPr>
                <a:t>Dev Team</a:t>
              </a:r>
            </a:p>
          </p:txBody>
        </p:sp>
        <p:sp>
          <p:nvSpPr>
            <p:cNvPr id="20" name="TextBox 19"/>
            <p:cNvSpPr txBox="1">
              <a:spLocks/>
            </p:cNvSpPr>
            <p:nvPr/>
          </p:nvSpPr>
          <p:spPr>
            <a:xfrm>
              <a:off x="3250080" y="5294302"/>
              <a:ext cx="688715" cy="184666"/>
            </a:xfrm>
            <a:prstGeom prst="rect">
              <a:avLst/>
            </a:prstGeom>
            <a:noFill/>
          </p:spPr>
          <p:txBody>
            <a:bodyPr wrap="none" lIns="0" tIns="0" rIns="0" bIns="0" rtlCol="0">
              <a:spAutoFit/>
            </a:bodyPr>
            <a:lstStyle/>
            <a:p>
              <a:r>
                <a:rPr lang="en-US" sz="1200" dirty="0">
                  <a:uFillTx/>
                </a:rPr>
                <a:t>Dev Team</a:t>
              </a:r>
            </a:p>
          </p:txBody>
        </p:sp>
        <p:sp>
          <p:nvSpPr>
            <p:cNvPr id="21" name="Freeform 160"/>
            <p:cNvSpPr>
              <a:spLocks noEditPoints="1"/>
            </p:cNvSpPr>
            <p:nvPr/>
          </p:nvSpPr>
          <p:spPr bwMode="auto">
            <a:xfrm>
              <a:off x="16366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2" name="Freeform 160"/>
            <p:cNvSpPr>
              <a:spLocks noEditPoints="1"/>
            </p:cNvSpPr>
            <p:nvPr/>
          </p:nvSpPr>
          <p:spPr bwMode="auto">
            <a:xfrm>
              <a:off x="119746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3" name="Freeform 160"/>
            <p:cNvSpPr>
              <a:spLocks noEditPoints="1"/>
            </p:cNvSpPr>
            <p:nvPr/>
          </p:nvSpPr>
          <p:spPr bwMode="auto">
            <a:xfrm>
              <a:off x="486739"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4" name="Freeform 160"/>
            <p:cNvSpPr>
              <a:spLocks noEditPoints="1"/>
            </p:cNvSpPr>
            <p:nvPr/>
          </p:nvSpPr>
          <p:spPr bwMode="auto">
            <a:xfrm>
              <a:off x="3917162"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25" name="Group 24"/>
            <p:cNvGrpSpPr>
              <a:grpSpLocks noChangeAspect="1"/>
            </p:cNvGrpSpPr>
            <p:nvPr/>
          </p:nvGrpSpPr>
          <p:grpSpPr>
            <a:xfrm>
              <a:off x="4517293" y="4801732"/>
              <a:ext cx="464583" cy="327575"/>
              <a:chOff x="778" y="0"/>
              <a:chExt cx="6124" cy="4318"/>
            </a:xfrm>
            <a:solidFill>
              <a:srgbClr val="000000"/>
            </a:solidFill>
          </p:grpSpPr>
          <p:sp>
            <p:nvSpPr>
              <p:cNvPr id="48"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49"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0"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1"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2"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3"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4"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26" name="TextBox 25"/>
            <p:cNvSpPr txBox="1">
              <a:spLocks/>
            </p:cNvSpPr>
            <p:nvPr/>
          </p:nvSpPr>
          <p:spPr>
            <a:xfrm>
              <a:off x="4219050" y="5289123"/>
              <a:ext cx="970843" cy="184666"/>
            </a:xfrm>
            <a:prstGeom prst="rect">
              <a:avLst/>
            </a:prstGeom>
            <a:noFill/>
          </p:spPr>
          <p:txBody>
            <a:bodyPr wrap="none" lIns="0" tIns="0" rIns="0" bIns="0" rtlCol="0">
              <a:spAutoFit/>
            </a:bodyPr>
            <a:lstStyle/>
            <a:p>
              <a:r>
                <a:rPr lang="en-US" sz="1200" dirty="0">
                  <a:uFillTx/>
                </a:rPr>
                <a:t>Security Team</a:t>
              </a:r>
            </a:p>
          </p:txBody>
        </p:sp>
        <p:sp>
          <p:nvSpPr>
            <p:cNvPr id="27" name="Freeform 160"/>
            <p:cNvSpPr>
              <a:spLocks noEditPoints="1"/>
            </p:cNvSpPr>
            <p:nvPr/>
          </p:nvSpPr>
          <p:spPr bwMode="auto">
            <a:xfrm>
              <a:off x="4399431" y="2626271"/>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8" name="Freeform 160"/>
            <p:cNvSpPr>
              <a:spLocks noEditPoints="1"/>
            </p:cNvSpPr>
            <p:nvPr/>
          </p:nvSpPr>
          <p:spPr bwMode="auto">
            <a:xfrm>
              <a:off x="4614186" y="2249092"/>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9" name="Freeform 160"/>
            <p:cNvSpPr>
              <a:spLocks noEditPoints="1"/>
            </p:cNvSpPr>
            <p:nvPr/>
          </p:nvSpPr>
          <p:spPr bwMode="auto">
            <a:xfrm>
              <a:off x="4579849" y="307012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30" name="Rectangle 29"/>
            <p:cNvSpPr>
              <a:spLocks/>
            </p:cNvSpPr>
            <p:nvPr/>
          </p:nvSpPr>
          <p:spPr>
            <a:xfrm>
              <a:off x="1798069" y="3911631"/>
              <a:ext cx="779012" cy="736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1" name="Rectangle 30"/>
            <p:cNvSpPr>
              <a:spLocks/>
            </p:cNvSpPr>
            <p:nvPr/>
          </p:nvSpPr>
          <p:spPr>
            <a:xfrm>
              <a:off x="3290452" y="3871795"/>
              <a:ext cx="779012" cy="73627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2" name="Rectangle 31"/>
            <p:cNvSpPr>
              <a:spLocks/>
            </p:cNvSpPr>
            <p:nvPr/>
          </p:nvSpPr>
          <p:spPr>
            <a:xfrm>
              <a:off x="4354593" y="3888383"/>
              <a:ext cx="779012" cy="7362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3" name="Freeform 32"/>
            <p:cNvSpPr>
              <a:spLocks/>
            </p:cNvSpPr>
            <p:nvPr/>
          </p:nvSpPr>
          <p:spPr>
            <a:xfrm>
              <a:off x="964965" y="2505694"/>
              <a:ext cx="840084" cy="1470084"/>
            </a:xfrm>
            <a:custGeom>
              <a:avLst/>
              <a:gdLst>
                <a:gd name="connsiteX0" fmla="*/ 80064 w 840084"/>
                <a:gd name="connsiteY0" fmla="*/ 0 h 1470084"/>
                <a:gd name="connsiteX1" fmla="*/ 32562 w 840084"/>
                <a:gd name="connsiteY1" fmla="*/ 1448789 h 1470084"/>
                <a:gd name="connsiteX2" fmla="*/ 507575 w 840084"/>
                <a:gd name="connsiteY2" fmla="*/ 831272 h 1470084"/>
                <a:gd name="connsiteX3" fmla="*/ 293819 w 840084"/>
                <a:gd name="connsiteY3" fmla="*/ 368135 h 1470084"/>
                <a:gd name="connsiteX4" fmla="*/ 840084 w 840084"/>
                <a:gd name="connsiteY4" fmla="*/ 11875 h 147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84" h="1470084">
                  <a:moveTo>
                    <a:pt x="80064" y="0"/>
                  </a:moveTo>
                  <a:cubicBezTo>
                    <a:pt x="20687" y="655122"/>
                    <a:pt x="-38690" y="1310244"/>
                    <a:pt x="32562" y="1448789"/>
                  </a:cubicBezTo>
                  <a:cubicBezTo>
                    <a:pt x="103814" y="1587334"/>
                    <a:pt x="464032" y="1011381"/>
                    <a:pt x="507575" y="831272"/>
                  </a:cubicBezTo>
                  <a:cubicBezTo>
                    <a:pt x="551118" y="651163"/>
                    <a:pt x="238401" y="504701"/>
                    <a:pt x="293819" y="368135"/>
                  </a:cubicBezTo>
                  <a:cubicBezTo>
                    <a:pt x="349237" y="231569"/>
                    <a:pt x="594660" y="121722"/>
                    <a:pt x="840084" y="1187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cxnSp>
          <p:nvCxnSpPr>
            <p:cNvPr id="34" name="Curved Connector 33"/>
            <p:cNvCxnSpPr>
              <a:stCxn id="23" idx="6"/>
              <a:endCxn id="30" idx="1"/>
            </p:cNvCxnSpPr>
            <p:nvPr/>
          </p:nvCxnSpPr>
          <p:spPr>
            <a:xfrm>
              <a:off x="583543" y="2889097"/>
              <a:ext cx="1214526" cy="1390669"/>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6" idx="7"/>
              <a:endCxn id="30" idx="1"/>
            </p:cNvCxnSpPr>
            <p:nvPr/>
          </p:nvCxnSpPr>
          <p:spPr>
            <a:xfrm>
              <a:off x="794266" y="3333456"/>
              <a:ext cx="1003803" cy="946310"/>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Curved Connector 35"/>
            <p:cNvCxnSpPr>
              <a:endCxn id="32" idx="3"/>
            </p:cNvCxnSpPr>
            <p:nvPr/>
          </p:nvCxnSpPr>
          <p:spPr>
            <a:xfrm rot="16200000" flipH="1">
              <a:off x="4169030" y="3291943"/>
              <a:ext cx="1866262" cy="62887"/>
            </a:xfrm>
            <a:prstGeom prst="curvedConnector4">
              <a:avLst>
                <a:gd name="adj1" fmla="val 49"/>
                <a:gd name="adj2" fmla="val 1124434"/>
              </a:avLst>
            </a:prstGeom>
            <a:ln w="38100" cap="rnd">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a:endCxn id="30" idx="0"/>
            </p:cNvCxnSpPr>
            <p:nvPr/>
          </p:nvCxnSpPr>
          <p:spPr>
            <a:xfrm rot="16200000" flipH="1">
              <a:off x="1005297" y="2729353"/>
              <a:ext cx="1472614" cy="891941"/>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1" idx="6"/>
            </p:cNvCxnSpPr>
            <p:nvPr/>
          </p:nvCxnSpPr>
          <p:spPr>
            <a:xfrm flipH="1">
              <a:off x="845570" y="2511918"/>
              <a:ext cx="887933" cy="1399713"/>
            </a:xfrm>
            <a:prstGeom prst="curvedConnector4">
              <a:avLst>
                <a:gd name="adj1" fmla="val -11033"/>
                <a:gd name="adj2" fmla="val 64441"/>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30" idx="0"/>
            </p:cNvCxnSpPr>
            <p:nvPr/>
          </p:nvCxnSpPr>
          <p:spPr>
            <a:xfrm rot="16200000" flipH="1">
              <a:off x="1251649" y="2975705"/>
              <a:ext cx="1191474" cy="680378"/>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9" idx="7"/>
              <a:endCxn id="30" idx="0"/>
            </p:cNvCxnSpPr>
            <p:nvPr/>
          </p:nvCxnSpPr>
          <p:spPr>
            <a:xfrm flipH="1">
              <a:off x="2187575" y="2512425"/>
              <a:ext cx="2040652" cy="1399206"/>
            </a:xfrm>
            <a:prstGeom prst="curvedConnector4">
              <a:avLst>
                <a:gd name="adj1" fmla="val -11202"/>
                <a:gd name="adj2"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8" idx="14"/>
              <a:endCxn id="31" idx="0"/>
            </p:cNvCxnSpPr>
            <p:nvPr/>
          </p:nvCxnSpPr>
          <p:spPr>
            <a:xfrm flipH="1">
              <a:off x="3679958" y="2428500"/>
              <a:ext cx="950446" cy="1443295"/>
            </a:xfrm>
            <a:prstGeom prst="curvedConnector4">
              <a:avLst>
                <a:gd name="adj1" fmla="val -24052"/>
                <a:gd name="adj2" fmla="val 70896"/>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8" idx="12"/>
              <a:endCxn id="31" idx="1"/>
            </p:cNvCxnSpPr>
            <p:nvPr/>
          </p:nvCxnSpPr>
          <p:spPr>
            <a:xfrm>
              <a:off x="2685027" y="2496207"/>
              <a:ext cx="605425" cy="1743723"/>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0" idx="8"/>
              <a:endCxn id="32" idx="0"/>
            </p:cNvCxnSpPr>
            <p:nvPr/>
          </p:nvCxnSpPr>
          <p:spPr>
            <a:xfrm>
              <a:off x="3549883" y="2512425"/>
              <a:ext cx="1194216" cy="1375958"/>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5" idx="11"/>
              <a:endCxn id="30" idx="3"/>
            </p:cNvCxnSpPr>
            <p:nvPr/>
          </p:nvCxnSpPr>
          <p:spPr>
            <a:xfrm>
              <a:off x="2156725" y="2873386"/>
              <a:ext cx="420356" cy="1406380"/>
            </a:xfrm>
            <a:prstGeom prst="curvedConnector3">
              <a:avLst>
                <a:gd name="adj1" fmla="val 15438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4" idx="8"/>
              <a:endCxn id="31" idx="0"/>
            </p:cNvCxnSpPr>
            <p:nvPr/>
          </p:nvCxnSpPr>
          <p:spPr>
            <a:xfrm>
              <a:off x="3456727" y="2889604"/>
              <a:ext cx="223231" cy="982191"/>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5" idx="11"/>
              <a:endCxn id="30" idx="3"/>
            </p:cNvCxnSpPr>
            <p:nvPr/>
          </p:nvCxnSpPr>
          <p:spPr>
            <a:xfrm flipH="1">
              <a:off x="2577081" y="2873386"/>
              <a:ext cx="229645" cy="1406380"/>
            </a:xfrm>
            <a:prstGeom prst="curvedConnector3">
              <a:avLst>
                <a:gd name="adj1" fmla="val -134416"/>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6" idx="12"/>
              <a:endCxn id="32" idx="1"/>
            </p:cNvCxnSpPr>
            <p:nvPr/>
          </p:nvCxnSpPr>
          <p:spPr>
            <a:xfrm>
              <a:off x="4013472" y="2873386"/>
              <a:ext cx="341121" cy="1383132"/>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456064" y="2228615"/>
            <a:ext cx="859098" cy="3232447"/>
            <a:chOff x="456064" y="2228615"/>
            <a:chExt cx="859098" cy="3232447"/>
          </a:xfrm>
        </p:grpSpPr>
        <p:sp>
          <p:nvSpPr>
            <p:cNvPr id="70" name="Freeform 160"/>
            <p:cNvSpPr>
              <a:spLocks noEditPoints="1"/>
            </p:cNvSpPr>
            <p:nvPr/>
          </p:nvSpPr>
          <p:spPr bwMode="auto">
            <a:xfrm>
              <a:off x="8650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71" name="Group 70"/>
            <p:cNvGrpSpPr>
              <a:grpSpLocks noChangeAspect="1"/>
            </p:cNvGrpSpPr>
            <p:nvPr/>
          </p:nvGrpSpPr>
          <p:grpSpPr>
            <a:xfrm>
              <a:off x="609909" y="4801732"/>
              <a:ext cx="464583" cy="327575"/>
              <a:chOff x="778" y="0"/>
              <a:chExt cx="6124" cy="4318"/>
            </a:xfrm>
            <a:solidFill>
              <a:srgbClr val="000000"/>
            </a:solidFill>
          </p:grpSpPr>
          <p:sp>
            <p:nvSpPr>
              <p:cNvPr id="7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72" name="TextBox 71"/>
            <p:cNvSpPr txBox="1">
              <a:spLocks/>
            </p:cNvSpPr>
            <p:nvPr/>
          </p:nvSpPr>
          <p:spPr>
            <a:xfrm>
              <a:off x="493139" y="5276396"/>
              <a:ext cx="688715" cy="184666"/>
            </a:xfrm>
            <a:prstGeom prst="rect">
              <a:avLst/>
            </a:prstGeom>
            <a:noFill/>
          </p:spPr>
          <p:txBody>
            <a:bodyPr wrap="none" lIns="0" tIns="0" rIns="0" bIns="0" rtlCol="0">
              <a:spAutoFit/>
            </a:bodyPr>
            <a:lstStyle/>
            <a:p>
              <a:r>
                <a:rPr lang="en-US" sz="1200" dirty="0">
                  <a:uFillTx/>
                </a:rPr>
                <a:t>Dev Team</a:t>
              </a:r>
            </a:p>
          </p:txBody>
        </p:sp>
        <p:sp>
          <p:nvSpPr>
            <p:cNvPr id="73" name="Rectangle 72"/>
            <p:cNvSpPr>
              <a:spLocks/>
            </p:cNvSpPr>
            <p:nvPr/>
          </p:nvSpPr>
          <p:spPr>
            <a:xfrm>
              <a:off x="456064" y="3911631"/>
              <a:ext cx="779012" cy="7362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cxnSp>
          <p:nvCxnSpPr>
            <p:cNvPr id="74" name="Curved Connector 73"/>
            <p:cNvCxnSpPr>
              <a:stCxn id="70" idx="14"/>
            </p:cNvCxnSpPr>
            <p:nvPr/>
          </p:nvCxnSpPr>
          <p:spPr>
            <a:xfrm>
              <a:off x="881317" y="2408023"/>
              <a:ext cx="83648" cy="1567755"/>
            </a:xfrm>
            <a:prstGeom prst="curvedConnector4">
              <a:avLst>
                <a:gd name="adj1" fmla="val -862455"/>
                <a:gd name="adj2" fmla="val 74539"/>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a:spLocks/>
          </p:cNvSpPr>
          <p:nvPr/>
        </p:nvSpPr>
        <p:spPr>
          <a:xfrm>
            <a:off x="7289321" y="1802921"/>
            <a:ext cx="4185728"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Setting up data collection per </a:t>
            </a:r>
            <a:r>
              <a:rPr lang="en-US" sz="2400" b="1" dirty="0">
                <a:uFillTx/>
              </a:rPr>
              <a:t>cloud</a:t>
            </a:r>
            <a:r>
              <a:rPr lang="en-US" sz="2400" dirty="0">
                <a:uFillTx/>
              </a:rPr>
              <a:t>, </a:t>
            </a:r>
            <a:r>
              <a:rPr lang="en-US" sz="2400" b="1" dirty="0">
                <a:uFillTx/>
              </a:rPr>
              <a:t>account</a:t>
            </a:r>
            <a:r>
              <a:rPr lang="en-US" sz="2400" dirty="0">
                <a:uFillTx/>
              </a:rPr>
              <a:t>, and </a:t>
            </a:r>
            <a:r>
              <a:rPr lang="en-US" sz="2400" b="1" dirty="0">
                <a:uFillTx/>
              </a:rPr>
              <a:t>region</a:t>
            </a:r>
            <a:r>
              <a:rPr lang="en-US" sz="2400" dirty="0">
                <a:uFillTx/>
              </a:rPr>
              <a:t> takes a great deal of time.</a:t>
            </a:r>
          </a:p>
          <a:p>
            <a:pPr marL="342900" indent="-342900">
              <a:buFont typeface="Arial" panose="020B0604020202020204" pitchFamily="34" charset="0"/>
              <a:buChar char="•"/>
            </a:pPr>
            <a:r>
              <a:rPr lang="en-US" sz="2400" dirty="0">
                <a:uFillTx/>
              </a:rPr>
              <a:t>Different teams setup collection in a different way</a:t>
            </a:r>
          </a:p>
          <a:p>
            <a:pPr marL="342900" indent="-342900">
              <a:buFont typeface="Arial" panose="020B0604020202020204" pitchFamily="34" charset="0"/>
              <a:buChar char="•"/>
            </a:pPr>
            <a:r>
              <a:rPr lang="en-US" sz="2400" dirty="0">
                <a:uFillTx/>
              </a:rPr>
              <a:t>Can’t see or discover accounts being added to Organization</a:t>
            </a:r>
          </a:p>
          <a:p>
            <a:pPr marL="342900" indent="-342900">
              <a:buFont typeface="Arial" panose="020B0604020202020204" pitchFamily="34" charset="0"/>
              <a:buChar char="•"/>
            </a:pPr>
            <a:endParaRPr lang="en-US" sz="2400" dirty="0">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31147"/>
            <a:ext cx="5067299" cy="738664"/>
          </a:xfrm>
        </p:spPr>
        <p:txBody>
          <a:bodyPr/>
          <a:lstStyle/>
          <a:p>
            <a:r>
              <a:rPr lang="en-US" dirty="0">
                <a:uFillTx/>
              </a:rPr>
              <a:t>Grand Central</a:t>
            </a:r>
          </a:p>
        </p:txBody>
      </p:sp>
      <p:sp>
        <p:nvSpPr>
          <p:cNvPr id="4" name="Text Placeholder 3"/>
          <p:cNvSpPr>
            <a:spLocks noGrp="1"/>
          </p:cNvSpPr>
          <p:nvPr>
            <p:ph type="body" idx="1"/>
          </p:nvPr>
        </p:nvSpPr>
        <p:spPr>
          <a:xfrm>
            <a:off x="685800" y="3996797"/>
            <a:ext cx="5067299" cy="613117"/>
          </a:xfrm>
        </p:spPr>
        <p:txBody>
          <a:bodyPr/>
          <a:lstStyle/>
          <a:p>
            <a:r>
              <a:rPr lang="en-US" dirty="0">
                <a:uFillTx/>
              </a:rPr>
              <a:t>Current state and update to deliverables</a:t>
            </a: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Cloud Data Lifecycle</a:t>
            </a:r>
          </a:p>
        </p:txBody>
      </p:sp>
      <p:sp>
        <p:nvSpPr>
          <p:cNvPr id="6" name="Content Placeholder 5"/>
          <p:cNvSpPr>
            <a:spLocks noGrp="1"/>
          </p:cNvSpPr>
          <p:nvPr>
            <p:ph idx="15"/>
          </p:nvPr>
        </p:nvSpPr>
        <p:spPr>
          <a:xfrm>
            <a:off x="8353554" y="1962770"/>
            <a:ext cx="3149598" cy="3803904"/>
          </a:xfrm>
        </p:spPr>
        <p:txBody>
          <a:bodyPr/>
          <a:lstStyle/>
          <a:p>
            <a:pPr marL="342900" indent="-342900">
              <a:buFont typeface="Arial" panose="020B0604020202020204" pitchFamily="34" charset="0"/>
              <a:buChar char="•"/>
            </a:pPr>
            <a:r>
              <a:rPr lang="en-US" sz="2000" dirty="0">
                <a:uFillTx/>
              </a:rPr>
              <a:t>Central deployment mechanism </a:t>
            </a:r>
            <a:r>
              <a:rPr lang="en-US" sz="2000" b="1" dirty="0">
                <a:uFillTx/>
              </a:rPr>
              <a:t>across clouds</a:t>
            </a:r>
            <a:r>
              <a:rPr lang="en-US" sz="2000" dirty="0">
                <a:uFillTx/>
              </a:rPr>
              <a:t>, </a:t>
            </a:r>
            <a:r>
              <a:rPr lang="en-US" sz="2000" b="1" dirty="0">
                <a:uFillTx/>
              </a:rPr>
              <a:t>accounts</a:t>
            </a:r>
            <a:r>
              <a:rPr lang="en-US" sz="2000" dirty="0">
                <a:uFillTx/>
              </a:rPr>
              <a:t> and </a:t>
            </a:r>
            <a:r>
              <a:rPr lang="en-US" sz="2000" b="1" dirty="0">
                <a:uFillTx/>
              </a:rPr>
              <a:t>regions</a:t>
            </a:r>
            <a:endParaRPr lang="en-US" sz="2000" dirty="0">
              <a:uFillTx/>
            </a:endParaRPr>
          </a:p>
          <a:p>
            <a:pPr marL="342900" indent="-342900">
              <a:buFont typeface="Arial" panose="020B0604020202020204" pitchFamily="34" charset="0"/>
              <a:buChar char="•"/>
            </a:pPr>
            <a:r>
              <a:rPr lang="en-US" sz="2000" b="1" dirty="0">
                <a:uFillTx/>
              </a:rPr>
              <a:t>Uniform</a:t>
            </a:r>
            <a:r>
              <a:rPr lang="en-US" sz="2000" dirty="0">
                <a:uFillTx/>
              </a:rPr>
              <a:t> data collection methodology</a:t>
            </a:r>
          </a:p>
          <a:p>
            <a:pPr marL="342900" indent="-342900">
              <a:buFont typeface="Arial" panose="020B0604020202020204" pitchFamily="34" charset="0"/>
              <a:buChar char="•"/>
            </a:pPr>
            <a:r>
              <a:rPr lang="en-US" sz="2000" b="1" dirty="0">
                <a:uFillTx/>
              </a:rPr>
              <a:t>Alert</a:t>
            </a:r>
            <a:r>
              <a:rPr lang="en-US" sz="2000" dirty="0">
                <a:uFillTx/>
              </a:rPr>
              <a:t> new, updated or deleted accounts</a:t>
            </a:r>
          </a:p>
          <a:p>
            <a:pPr marL="342900" indent="-342900">
              <a:buFont typeface="Arial" panose="020B0604020202020204" pitchFamily="34" charset="0"/>
              <a:buChar char="•"/>
            </a:pPr>
            <a:r>
              <a:rPr lang="en-US" sz="2000" dirty="0">
                <a:uFillTx/>
              </a:rPr>
              <a:t>Critical to the </a:t>
            </a:r>
            <a:r>
              <a:rPr lang="en-US" sz="2000" b="1" dirty="0">
                <a:uFillTx/>
              </a:rPr>
              <a:t>full lifecycle </a:t>
            </a:r>
            <a:r>
              <a:rPr lang="en-US" sz="2000" dirty="0">
                <a:uFillTx/>
              </a:rPr>
              <a:t>of the customer cloud data</a:t>
            </a:r>
          </a:p>
          <a:p>
            <a:pPr marL="342900" indent="-342900">
              <a:buFont typeface="Arial" panose="020B0604020202020204" pitchFamily="34" charset="0"/>
              <a:buChar char="•"/>
            </a:pPr>
            <a:endParaRPr lang="en-US" sz="2000" dirty="0">
              <a:uFillTx/>
            </a:endParaRPr>
          </a:p>
          <a:p>
            <a:pPr marL="342900" indent="-342900">
              <a:buFont typeface="Arial" panose="020B0604020202020204" pitchFamily="34" charset="0"/>
              <a:buChar char="•"/>
            </a:pPr>
            <a:endParaRPr lang="en-US" sz="2000" dirty="0">
              <a:uFillTx/>
            </a:endParaRPr>
          </a:p>
          <a:p>
            <a:endParaRPr lang="en-US" dirty="0">
              <a:uFillTx/>
            </a:endParaRPr>
          </a:p>
        </p:txBody>
      </p:sp>
      <p:graphicFrame>
        <p:nvGraphicFramePr>
          <p:cNvPr id="5" name="Content Placeholder 4"/>
          <p:cNvGraphicFramePr>
            <a:graphicFrameLocks noGrp="1"/>
          </p:cNvGraphicFramePr>
          <p:nvPr>
            <p:ph idx="14"/>
          </p:nvPr>
        </p:nvGraphicFramePr>
        <p:xfrm>
          <a:off x="685800" y="2368550"/>
          <a:ext cx="6985000"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idx="13"/>
          </p:nvPr>
        </p:nvSpPr>
        <p:spPr/>
        <p:txBody>
          <a:bodyPr/>
          <a:lstStyle/>
          <a:p>
            <a:r>
              <a:rPr lang="en-US" dirty="0">
                <a:uFillTx/>
              </a:rPr>
              <a:t>Managed and monitored by Grand Central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How does it work?</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0CD6-08E5-0D4F-A468-C1B208D95183}"/>
              </a:ext>
            </a:extLst>
          </p:cNvPr>
          <p:cNvSpPr>
            <a:spLocks noGrp="1"/>
          </p:cNvSpPr>
          <p:nvPr>
            <p:ph type="title"/>
          </p:nvPr>
        </p:nvSpPr>
        <p:spPr/>
        <p:txBody>
          <a:bodyPr/>
          <a:lstStyle/>
          <a:p>
            <a:r>
              <a:rPr lang="en-US" dirty="0"/>
              <a:t>Grand Central Prerequisites</a:t>
            </a:r>
          </a:p>
        </p:txBody>
      </p:sp>
      <p:sp>
        <p:nvSpPr>
          <p:cNvPr id="3" name="Content Placeholder 2">
            <a:extLst>
              <a:ext uri="{FF2B5EF4-FFF2-40B4-BE49-F238E27FC236}">
                <a16:creationId xmlns:a16="http://schemas.microsoft.com/office/drawing/2014/main" id="{0A4CBABC-6904-374D-BF4C-0ED4AB74094E}"/>
              </a:ext>
            </a:extLst>
          </p:cNvPr>
          <p:cNvSpPr>
            <a:spLocks noGrp="1"/>
          </p:cNvSpPr>
          <p:nvPr>
            <p:ph idx="17"/>
          </p:nvPr>
        </p:nvSpPr>
        <p:spPr/>
        <p:txBody>
          <a:bodyPr/>
          <a:lstStyle/>
          <a:p>
            <a:r>
              <a:rPr lang="en-US" b="1" dirty="0"/>
              <a:t>Prerequisites </a:t>
            </a:r>
          </a:p>
          <a:p>
            <a:pPr marL="457200" indent="-457200">
              <a:buFont typeface="+mj-lt"/>
              <a:buAutoNum type="arabicPeriod"/>
            </a:pPr>
            <a:r>
              <a:rPr lang="en-US" sz="1800" dirty="0"/>
              <a:t>AWS Organizations Enabled</a:t>
            </a:r>
          </a:p>
          <a:p>
            <a:pPr marL="457200" indent="-457200">
              <a:buFont typeface="+mj-lt"/>
              <a:buAutoNum type="arabicPeriod"/>
            </a:pPr>
            <a:r>
              <a:rPr lang="en-US" sz="1800" dirty="0"/>
              <a:t>Kinesis Data Firehose</a:t>
            </a:r>
          </a:p>
          <a:p>
            <a:pPr marL="457200" indent="-457200">
              <a:buFont typeface="+mj-lt"/>
              <a:buAutoNum type="arabicPeriod"/>
            </a:pPr>
            <a:r>
              <a:rPr lang="en-US" sz="1800" dirty="0"/>
              <a:t>Splunk 7.0+</a:t>
            </a:r>
          </a:p>
          <a:p>
            <a:endParaRPr lang="en-US" dirty="0"/>
          </a:p>
        </p:txBody>
      </p:sp>
      <p:sp>
        <p:nvSpPr>
          <p:cNvPr id="4" name="Content Placeholder 3">
            <a:extLst>
              <a:ext uri="{FF2B5EF4-FFF2-40B4-BE49-F238E27FC236}">
                <a16:creationId xmlns:a16="http://schemas.microsoft.com/office/drawing/2014/main" id="{C8985A19-E7E5-5F42-A79B-04E551E4188A}"/>
              </a:ext>
            </a:extLst>
          </p:cNvPr>
          <p:cNvSpPr>
            <a:spLocks noGrp="1"/>
          </p:cNvSpPr>
          <p:nvPr>
            <p:ph idx="18"/>
          </p:nvPr>
        </p:nvSpPr>
        <p:spPr/>
        <p:txBody>
          <a:bodyPr/>
          <a:lstStyle/>
          <a:p>
            <a:r>
              <a:rPr lang="en-US" b="1" dirty="0"/>
              <a:t>Setup IAM Policy </a:t>
            </a:r>
          </a:p>
          <a:p>
            <a:pPr>
              <a:buNone/>
            </a:pPr>
            <a:r>
              <a:rPr lang="en-US" sz="1800" dirty="0"/>
              <a:t>Setup IAM Policy and attach to an IAM user either done manually or using included CloudFormation template</a:t>
            </a:r>
          </a:p>
        </p:txBody>
      </p:sp>
      <p:sp>
        <p:nvSpPr>
          <p:cNvPr id="5" name="Content Placeholder 4">
            <a:extLst>
              <a:ext uri="{FF2B5EF4-FFF2-40B4-BE49-F238E27FC236}">
                <a16:creationId xmlns:a16="http://schemas.microsoft.com/office/drawing/2014/main" id="{84173AD6-60CC-F049-B6EA-21F22E6B6A69}"/>
              </a:ext>
            </a:extLst>
          </p:cNvPr>
          <p:cNvSpPr>
            <a:spLocks noGrp="1"/>
          </p:cNvSpPr>
          <p:nvPr>
            <p:ph idx="19"/>
          </p:nvPr>
        </p:nvSpPr>
        <p:spPr/>
        <p:txBody>
          <a:bodyPr/>
          <a:lstStyle/>
          <a:p>
            <a:r>
              <a:rPr lang="en-US" b="1" dirty="0"/>
              <a:t>Credentials</a:t>
            </a:r>
          </a:p>
          <a:p>
            <a:pPr>
              <a:buNone/>
            </a:pPr>
            <a:r>
              <a:rPr lang="en-US" sz="1800" dirty="0"/>
              <a:t>Collect </a:t>
            </a:r>
            <a:r>
              <a:rPr lang="en-US" sz="1800" dirty="0" err="1"/>
              <a:t>credentials.csv</a:t>
            </a:r>
            <a:r>
              <a:rPr lang="en-US" sz="1800" dirty="0"/>
              <a:t> files and create </a:t>
            </a:r>
            <a:r>
              <a:rPr lang="en-US" sz="1800" dirty="0" err="1"/>
              <a:t>all_accounts.json</a:t>
            </a:r>
            <a:endParaRPr lang="en-US" sz="1800" dirty="0"/>
          </a:p>
          <a:p>
            <a:pPr marL="457200" indent="-457200">
              <a:buFont typeface="+mj-lt"/>
              <a:buAutoNum type="arabicPeriod"/>
            </a:pPr>
            <a:endParaRPr lang="en-US" dirty="0"/>
          </a:p>
        </p:txBody>
      </p:sp>
      <p:sp>
        <p:nvSpPr>
          <p:cNvPr id="6" name="Content Placeholder 5">
            <a:extLst>
              <a:ext uri="{FF2B5EF4-FFF2-40B4-BE49-F238E27FC236}">
                <a16:creationId xmlns:a16="http://schemas.microsoft.com/office/drawing/2014/main" id="{8C5350CC-F7BE-F24D-8AC8-C1094F1F118D}"/>
              </a:ext>
            </a:extLst>
          </p:cNvPr>
          <p:cNvSpPr>
            <a:spLocks noGrp="1"/>
          </p:cNvSpPr>
          <p:nvPr>
            <p:ph idx="20"/>
          </p:nvPr>
        </p:nvSpPr>
        <p:spPr/>
        <p:txBody>
          <a:bodyPr/>
          <a:lstStyle/>
          <a:p>
            <a:r>
              <a:rPr lang="en-US" b="1" dirty="0"/>
              <a:t>Install Grand Central App</a:t>
            </a:r>
          </a:p>
          <a:p>
            <a:r>
              <a:rPr lang="en-US" sz="1800" dirty="0"/>
              <a:t>The app can be installed on a search head and requires internet access (at least access to your AWS deployment)</a:t>
            </a:r>
          </a:p>
        </p:txBody>
      </p:sp>
      <p:sp>
        <p:nvSpPr>
          <p:cNvPr id="7" name="Text Placeholder 6">
            <a:extLst>
              <a:ext uri="{FF2B5EF4-FFF2-40B4-BE49-F238E27FC236}">
                <a16:creationId xmlns:a16="http://schemas.microsoft.com/office/drawing/2014/main" id="{521C563B-3216-6648-B516-D2D44F261476}"/>
              </a:ext>
            </a:extLst>
          </p:cNvPr>
          <p:cNvSpPr>
            <a:spLocks noGrp="1"/>
          </p:cNvSpPr>
          <p:nvPr>
            <p:ph type="body" idx="13"/>
          </p:nvPr>
        </p:nvSpPr>
        <p:spPr/>
        <p:txBody>
          <a:bodyPr/>
          <a:lstStyle/>
          <a:p>
            <a:r>
              <a:rPr lang="en-US" dirty="0"/>
              <a:t>High level overview of how this system works</a:t>
            </a:r>
          </a:p>
        </p:txBody>
      </p:sp>
    </p:spTree>
    <p:extLst>
      <p:ext uri="{BB962C8B-B14F-4D97-AF65-F5344CB8AC3E}">
        <p14:creationId xmlns:p14="http://schemas.microsoft.com/office/powerpoint/2010/main" val="3926631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0"/>
          </p:nvPr>
        </p:nvPicPr>
        <p:blipFill>
          <a:blip r:embed="rId2"/>
          <a:stretch>
            <a:fillRect/>
          </a:stretch>
        </p:blipFill>
        <p:spPr>
          <a:xfrm>
            <a:off x="449814" y="2510629"/>
            <a:ext cx="787400" cy="711200"/>
          </a:xfrm>
        </p:spPr>
      </p:pic>
      <p:sp>
        <p:nvSpPr>
          <p:cNvPr id="3" name="Title 2"/>
          <p:cNvSpPr>
            <a:spLocks noGrp="1"/>
          </p:cNvSpPr>
          <p:nvPr>
            <p:ph type="title"/>
          </p:nvPr>
        </p:nvSpPr>
        <p:spPr/>
        <p:txBody>
          <a:bodyPr/>
          <a:lstStyle/>
          <a:p>
            <a:r>
              <a:rPr lang="en-US" dirty="0">
                <a:uFillTx/>
              </a:rPr>
              <a:t>Credential Smusher</a:t>
            </a:r>
          </a:p>
        </p:txBody>
      </p:sp>
      <p:sp>
        <p:nvSpPr>
          <p:cNvPr id="4" name="Subtitle 3"/>
          <p:cNvSpPr>
            <a:spLocks noGrp="1"/>
          </p:cNvSpPr>
          <p:nvPr>
            <p:ph type="subTitle" idx="12"/>
          </p:nvPr>
        </p:nvSpPr>
        <p:spPr/>
        <p:txBody>
          <a:bodyPr/>
          <a:lstStyle/>
          <a:p>
            <a:r>
              <a:rPr lang="en-US" dirty="0">
                <a:uFillTx/>
              </a:rPr>
              <a:t>Take all credentials.csv files and smush them into one file for upload</a:t>
            </a:r>
          </a:p>
        </p:txBody>
      </p:sp>
      <p:sp>
        <p:nvSpPr>
          <p:cNvPr id="8" name="TextBox 7"/>
          <p:cNvSpPr txBox="1">
            <a:spLocks/>
          </p:cNvSpPr>
          <p:nvPr/>
        </p:nvSpPr>
        <p:spPr>
          <a:xfrm>
            <a:off x="1284596" y="2681563"/>
            <a:ext cx="1166986" cy="276999"/>
          </a:xfrm>
          <a:prstGeom prst="rect">
            <a:avLst/>
          </a:prstGeom>
          <a:noFill/>
        </p:spPr>
        <p:txBody>
          <a:bodyPr wrap="none" lIns="0" tIns="0" rIns="0" bIns="0" rtlCol="0">
            <a:spAutoFit/>
          </a:bodyPr>
          <a:lstStyle/>
          <a:p>
            <a:r>
              <a:rPr lang="en-US" dirty="0">
                <a:uFillTx/>
              </a:rPr>
              <a:t>Credentials</a:t>
            </a:r>
          </a:p>
        </p:txBody>
      </p:sp>
      <p:sp>
        <p:nvSpPr>
          <p:cNvPr id="9" name="TextBox 8"/>
          <p:cNvSpPr txBox="1">
            <a:spLocks/>
          </p:cNvSpPr>
          <p:nvPr/>
        </p:nvSpPr>
        <p:spPr>
          <a:xfrm>
            <a:off x="843514" y="3275125"/>
            <a:ext cx="1782539" cy="1661993"/>
          </a:xfrm>
          <a:prstGeom prst="rect">
            <a:avLst/>
          </a:prstGeom>
          <a:noFill/>
        </p:spPr>
        <p:txBody>
          <a:bodyPr wrap="none" lIns="0" tIns="0" rIns="0" bIns="0" rtlCol="0">
            <a:spAutoFit/>
          </a:bodyPr>
          <a:lstStyle/>
          <a:p>
            <a:r>
              <a:rPr lang="en-US" dirty="0">
                <a:uFillTx/>
              </a:rPr>
              <a:t>Credentials.csv</a:t>
            </a:r>
          </a:p>
          <a:p>
            <a:r>
              <a:rPr lang="en-US" dirty="0">
                <a:uFillTx/>
              </a:rPr>
              <a:t>Credentials-1.csv</a:t>
            </a:r>
          </a:p>
          <a:p>
            <a:r>
              <a:rPr lang="en-US" dirty="0">
                <a:uFillTx/>
              </a:rPr>
              <a:t>Credentials-2.csv</a:t>
            </a:r>
          </a:p>
          <a:p>
            <a:r>
              <a:rPr lang="en-US" dirty="0">
                <a:uFillTx/>
              </a:rPr>
              <a:t>Credentials-3.csv</a:t>
            </a:r>
          </a:p>
          <a:p>
            <a:r>
              <a:rPr lang="en-US" dirty="0">
                <a:uFillTx/>
              </a:rPr>
              <a:t>….</a:t>
            </a:r>
          </a:p>
          <a:p>
            <a:r>
              <a:rPr lang="en-US" dirty="0">
                <a:uFillTx/>
              </a:rPr>
              <a:t>Credentials-n.csv</a:t>
            </a:r>
          </a:p>
        </p:txBody>
      </p:sp>
      <p:sp>
        <p:nvSpPr>
          <p:cNvPr id="12" name="Rectangle 11"/>
          <p:cNvSpPr>
            <a:spLocks/>
          </p:cNvSpPr>
          <p:nvPr/>
        </p:nvSpPr>
        <p:spPr>
          <a:xfrm>
            <a:off x="3959000" y="2646752"/>
            <a:ext cx="4725824" cy="22256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r>
              <a:rPr lang="en-US" dirty="0">
                <a:solidFill>
                  <a:schemeClr val="bg1"/>
                </a:solidFill>
                <a:uFillTx/>
                <a:latin typeface="Consolas" panose="020B0609020204030204" pitchFamily="49" charset="0"/>
                <a:cs typeface="Consolas" panose="020B0609020204030204" pitchFamily="49" charset="0"/>
              </a:rPr>
              <a:t>bash$ cd credentials/</a:t>
            </a:r>
          </a:p>
          <a:p>
            <a:r>
              <a:rPr lang="en-US" dirty="0">
                <a:solidFill>
                  <a:schemeClr val="bg1"/>
                </a:solidFill>
                <a:uFillTx/>
                <a:latin typeface="Consolas" panose="020B0609020204030204" pitchFamily="49" charset="0"/>
                <a:cs typeface="Consolas" panose="020B0609020204030204" pitchFamily="49" charset="0"/>
              </a:rPr>
              <a:t>bash$ python credentials_smusher.py</a:t>
            </a:r>
          </a:p>
          <a:p>
            <a:r>
              <a:rPr lang="en-US" dirty="0">
                <a:solidFill>
                  <a:schemeClr val="bg1"/>
                </a:solidFill>
                <a:uFillTx/>
                <a:latin typeface="Consolas" panose="020B0609020204030204" pitchFamily="49" charset="0"/>
                <a:cs typeface="Consolas" panose="020B0609020204030204" pitchFamily="49" charset="0"/>
              </a:rPr>
              <a:t>bash$ ls</a:t>
            </a:r>
          </a:p>
          <a:p>
            <a:r>
              <a:rPr lang="en-US" dirty="0">
                <a:solidFill>
                  <a:schemeClr val="bg1"/>
                </a:solidFill>
                <a:uFillTx/>
                <a:latin typeface="Consolas" panose="020B0609020204030204" pitchFamily="49" charset="0"/>
                <a:cs typeface="Consolas" panose="020B0609020204030204" pitchFamily="49" charset="0"/>
              </a:rPr>
              <a:t>all_account_credentials.json</a:t>
            </a:r>
          </a:p>
          <a:p>
            <a:endParaRPr lang="en-US" dirty="0">
              <a:solidFill>
                <a:schemeClr val="bg1"/>
              </a:solidFill>
              <a:uFillTx/>
              <a:latin typeface="Consolas" panose="020B0609020204030204" pitchFamily="49" charset="0"/>
              <a:cs typeface="Consolas" panose="020B0609020204030204" pitchFamily="49" charset="0"/>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p:txBody>
      </p:sp>
      <p:sp>
        <p:nvSpPr>
          <p:cNvPr id="13" name="TextBox 12"/>
          <p:cNvSpPr txBox="1">
            <a:spLocks/>
          </p:cNvSpPr>
          <p:nvPr/>
        </p:nvSpPr>
        <p:spPr>
          <a:xfrm>
            <a:off x="449814" y="1788552"/>
            <a:ext cx="3180358" cy="276999"/>
          </a:xfrm>
          <a:prstGeom prst="rect">
            <a:avLst/>
          </a:prstGeom>
          <a:noFill/>
        </p:spPr>
        <p:txBody>
          <a:bodyPr wrap="none" lIns="0" tIns="0" rIns="0" bIns="0" rtlCol="0">
            <a:spAutoFit/>
          </a:bodyPr>
          <a:lstStyle/>
          <a:p>
            <a:pPr algn="ctr"/>
            <a:r>
              <a:rPr lang="en-US" dirty="0">
                <a:uFillTx/>
              </a:rPr>
              <a:t>Step 1 – Download Credentials</a:t>
            </a:r>
          </a:p>
        </p:txBody>
      </p:sp>
      <p:sp>
        <p:nvSpPr>
          <p:cNvPr id="14" name="TextBox 13"/>
          <p:cNvSpPr txBox="1">
            <a:spLocks/>
          </p:cNvSpPr>
          <p:nvPr/>
        </p:nvSpPr>
        <p:spPr>
          <a:xfrm>
            <a:off x="3958999" y="1788552"/>
            <a:ext cx="4725825" cy="276999"/>
          </a:xfrm>
          <a:prstGeom prst="rect">
            <a:avLst/>
          </a:prstGeom>
          <a:noFill/>
        </p:spPr>
        <p:txBody>
          <a:bodyPr wrap="square" lIns="0" tIns="0" rIns="0" bIns="0" rtlCol="0">
            <a:spAutoFit/>
          </a:bodyPr>
          <a:lstStyle/>
          <a:p>
            <a:pPr algn="ctr"/>
            <a:r>
              <a:rPr lang="en-US" dirty="0">
                <a:uFillTx/>
              </a:rPr>
              <a:t>Step 2 – Run credentials_smusher.py</a:t>
            </a:r>
          </a:p>
        </p:txBody>
      </p:sp>
      <p:cxnSp>
        <p:nvCxnSpPr>
          <p:cNvPr id="16" name="Straight Connector 15"/>
          <p:cNvCxnSpPr/>
          <p:nvPr/>
        </p:nvCxnSpPr>
        <p:spPr>
          <a:xfrm>
            <a:off x="3709069"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51817"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a:spLocks/>
          </p:cNvSpPr>
          <p:nvPr/>
        </p:nvSpPr>
        <p:spPr>
          <a:xfrm>
            <a:off x="9157063" y="1831593"/>
            <a:ext cx="2939144" cy="276999"/>
          </a:xfrm>
          <a:prstGeom prst="rect">
            <a:avLst/>
          </a:prstGeom>
          <a:noFill/>
        </p:spPr>
        <p:txBody>
          <a:bodyPr wrap="square" lIns="0" tIns="0" rIns="0" bIns="0" rtlCol="0">
            <a:spAutoFit/>
          </a:bodyPr>
          <a:lstStyle/>
          <a:p>
            <a:pPr algn="ctr"/>
            <a:r>
              <a:rPr lang="en-US" dirty="0">
                <a:uFillTx/>
              </a:rPr>
              <a:t>Step 3 – Save File</a:t>
            </a:r>
          </a:p>
        </p:txBody>
      </p:sp>
      <p:pic>
        <p:nvPicPr>
          <p:cNvPr id="19" name="Content Placeholder 6"/>
          <p:cNvPicPr>
            <a:picLocks noChangeAspect="1"/>
          </p:cNvPicPr>
          <p:nvPr/>
        </p:nvPicPr>
        <p:blipFill>
          <a:blip r:embed="rId2"/>
          <a:stretch>
            <a:fillRect/>
          </a:stretch>
        </p:blipFill>
        <p:spPr>
          <a:xfrm>
            <a:off x="9157063" y="2521443"/>
            <a:ext cx="787400" cy="711200"/>
          </a:xfrm>
          <a:prstGeom prst="rect">
            <a:avLst/>
          </a:prstGeom>
        </p:spPr>
      </p:pic>
      <p:sp>
        <p:nvSpPr>
          <p:cNvPr id="20" name="TextBox 19"/>
          <p:cNvSpPr txBox="1">
            <a:spLocks/>
          </p:cNvSpPr>
          <p:nvPr/>
        </p:nvSpPr>
        <p:spPr>
          <a:xfrm>
            <a:off x="9944463" y="2692377"/>
            <a:ext cx="1166986" cy="276999"/>
          </a:xfrm>
          <a:prstGeom prst="rect">
            <a:avLst/>
          </a:prstGeom>
          <a:noFill/>
        </p:spPr>
        <p:txBody>
          <a:bodyPr wrap="none" lIns="0" tIns="0" rIns="0" bIns="0" rtlCol="0">
            <a:spAutoFit/>
          </a:bodyPr>
          <a:lstStyle/>
          <a:p>
            <a:r>
              <a:rPr lang="en-US" dirty="0">
                <a:uFillTx/>
              </a:rPr>
              <a:t>Credentials</a:t>
            </a:r>
          </a:p>
        </p:txBody>
      </p:sp>
      <p:sp>
        <p:nvSpPr>
          <p:cNvPr id="21" name="Rectangle 20"/>
          <p:cNvSpPr>
            <a:spLocks/>
          </p:cNvSpPr>
          <p:nvPr/>
        </p:nvSpPr>
        <p:spPr>
          <a:xfrm>
            <a:off x="9157063" y="3208097"/>
            <a:ext cx="3082895" cy="369332"/>
          </a:xfrm>
          <a:prstGeom prst="rect">
            <a:avLst/>
          </a:prstGeom>
        </p:spPr>
        <p:txBody>
          <a:bodyPr wrap="none">
            <a:spAutoFit/>
          </a:bodyPr>
          <a:lstStyle/>
          <a:p>
            <a:r>
              <a:rPr lang="en-US" dirty="0">
                <a:uFillTx/>
              </a:rPr>
              <a:t>all_account_credentials.json</a:t>
            </a:r>
          </a:p>
        </p:txBody>
      </p:sp>
    </p:spTree>
  </p:cSld>
  <p:clrMapOvr>
    <a:masterClrMapping/>
  </p:clrMapOvr>
</p:sld>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defPPr algn="ctr">
          <a:defRPr dirty="0" err="1" smtClean="0">
            <a:solidFill>
              <a:schemeClr val="bg1"/>
            </a:solidFill>
            <a:uFillTx/>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uFillTx/>
          </a:defRPr>
        </a:defPPr>
      </a:lstStyle>
    </a:txDef>
  </a:objectDefaults>
  <a:extraClrScheme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uFillTx/>
            <a:latin typeface="+mj-lt"/>
          </a:defRPr>
        </a:defPPr>
      </a:lstStyle>
      <a:style>
        <a:lnRef idx="1">
          <a:schemeClr val="accent1"/>
        </a:lnRef>
        <a:fillRef idx="1">
          <a:schemeClr val="accent1"/>
        </a:fillRef>
        <a:effectRef idx="1">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uFillTx/>
          </a:defRPr>
        </a:defPPr>
      </a:lst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2260</TotalTime>
  <Words>1271</Words>
  <Application>Microsoft Macintosh PowerPoint</Application>
  <PresentationFormat>Widescreen</PresentationFormat>
  <Paragraphs>374</Paragraphs>
  <Slides>37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.LucidaGrandeUI</vt:lpstr>
      <vt:lpstr>Arial</vt:lpstr>
      <vt:lpstr>Calibri</vt:lpstr>
      <vt:lpstr>Consolas</vt:lpstr>
      <vt:lpstr>Gotham Book</vt:lpstr>
      <vt:lpstr>Lucida Console</vt:lpstr>
      <vt:lpstr>Wingdings 3</vt:lpstr>
      <vt:lpstr>Splunk2017</vt:lpstr>
      <vt:lpstr>newpinkSplunk</vt:lpstr>
      <vt:lpstr>Grand Central</vt:lpstr>
      <vt:lpstr>Problem Statement </vt:lpstr>
      <vt:lpstr>AWS GDI by the numbers</vt:lpstr>
      <vt:lpstr>Problem for Cloud GDI</vt:lpstr>
      <vt:lpstr>Grand Central</vt:lpstr>
      <vt:lpstr>Cloud Data Lifecycle</vt:lpstr>
      <vt:lpstr>How does it work?</vt:lpstr>
      <vt:lpstr>Grand Central Prerequisites</vt:lpstr>
      <vt:lpstr>Credential Smusher</vt:lpstr>
      <vt:lpstr>Grand Central Workflow</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Available Today</vt:lpstr>
      <vt:lpstr>Cloud Provider GDI</vt:lpstr>
      <vt:lpstr>PowerPoint Presentation</vt:lpstr>
      <vt:lpstr>PowerPoint Presentation</vt:lpstr>
      <vt:lpstr>PowerPoint Presentation</vt:lpstr>
      <vt:lpstr>Long Term Plan</vt:lpstr>
      <vt:lpstr>PowerPoint Presentation</vt:lpstr>
      <vt:lpstr>GDI Today</vt:lpstr>
      <vt:lpstr>GDI : AWS</vt:lpstr>
      <vt:lpstr>AWS Pull vs. Push</vt:lpstr>
      <vt:lpstr>AWS Source Matrix </vt:lpstr>
      <vt:lpstr>GDI : Azure</vt:lpstr>
      <vt:lpstr>Azure Pull vs. Push</vt:lpstr>
      <vt:lpstr>GDI : Google Cloud</vt:lpstr>
      <vt:lpstr>GCP Service Pull vs. Push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Overview</dc:title>
  <dc:creator>Kam Amir</dc:creator>
  <cp:lastModifiedBy>Kam Amir</cp:lastModifiedBy>
  <cp:revision>98</cp:revision>
  <dcterms:created xsi:type="dcterms:W3CDTF">2019-05-15T19:51:01Z</dcterms:created>
  <dcterms:modified xsi:type="dcterms:W3CDTF">2020-06-17T13:20:32Z</dcterms:modified>
</cp:coreProperties>
</file>